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9377600" cy="32918400"/>
  <p:notesSz cx="9296400" cy="7010400"/>
  <p:defaultTextStyle>
    <a:defPPr>
      <a:defRPr lang="en-US"/>
    </a:defPPr>
    <a:lvl1pPr algn="l" rtl="0" fontAlgn="base">
      <a:spcBef>
        <a:spcPct val="0"/>
      </a:spcBef>
      <a:spcAft>
        <a:spcPct val="0"/>
      </a:spcAft>
      <a:defRPr sz="8800" kern="1200">
        <a:solidFill>
          <a:schemeClr val="tx1"/>
        </a:solidFill>
        <a:latin typeface="Arial" charset="0"/>
        <a:ea typeface="+mn-ea"/>
        <a:cs typeface="+mn-cs"/>
      </a:defRPr>
    </a:lvl1pPr>
    <a:lvl2pPr marL="673621" algn="l" rtl="0" fontAlgn="base">
      <a:spcBef>
        <a:spcPct val="0"/>
      </a:spcBef>
      <a:spcAft>
        <a:spcPct val="0"/>
      </a:spcAft>
      <a:defRPr sz="8800" kern="1200">
        <a:solidFill>
          <a:schemeClr val="tx1"/>
        </a:solidFill>
        <a:latin typeface="Arial" charset="0"/>
        <a:ea typeface="+mn-ea"/>
        <a:cs typeface="+mn-cs"/>
      </a:defRPr>
    </a:lvl2pPr>
    <a:lvl3pPr marL="1347238" algn="l" rtl="0" fontAlgn="base">
      <a:spcBef>
        <a:spcPct val="0"/>
      </a:spcBef>
      <a:spcAft>
        <a:spcPct val="0"/>
      </a:spcAft>
      <a:defRPr sz="8800" kern="1200">
        <a:solidFill>
          <a:schemeClr val="tx1"/>
        </a:solidFill>
        <a:latin typeface="Arial" charset="0"/>
        <a:ea typeface="+mn-ea"/>
        <a:cs typeface="+mn-cs"/>
      </a:defRPr>
    </a:lvl3pPr>
    <a:lvl4pPr marL="2020859" algn="l" rtl="0" fontAlgn="base">
      <a:spcBef>
        <a:spcPct val="0"/>
      </a:spcBef>
      <a:spcAft>
        <a:spcPct val="0"/>
      </a:spcAft>
      <a:defRPr sz="8800" kern="1200">
        <a:solidFill>
          <a:schemeClr val="tx1"/>
        </a:solidFill>
        <a:latin typeface="Arial" charset="0"/>
        <a:ea typeface="+mn-ea"/>
        <a:cs typeface="+mn-cs"/>
      </a:defRPr>
    </a:lvl4pPr>
    <a:lvl5pPr marL="2694476" algn="l" rtl="0" fontAlgn="base">
      <a:spcBef>
        <a:spcPct val="0"/>
      </a:spcBef>
      <a:spcAft>
        <a:spcPct val="0"/>
      </a:spcAft>
      <a:defRPr sz="8800" kern="1200">
        <a:solidFill>
          <a:schemeClr val="tx1"/>
        </a:solidFill>
        <a:latin typeface="Arial" charset="0"/>
        <a:ea typeface="+mn-ea"/>
        <a:cs typeface="+mn-cs"/>
      </a:defRPr>
    </a:lvl5pPr>
    <a:lvl6pPr marL="3368098" algn="l" defTabSz="1347238" rtl="0" eaLnBrk="1" latinLnBrk="0" hangingPunct="1">
      <a:defRPr sz="8800" kern="1200">
        <a:solidFill>
          <a:schemeClr val="tx1"/>
        </a:solidFill>
        <a:latin typeface="Arial" charset="0"/>
        <a:ea typeface="+mn-ea"/>
        <a:cs typeface="+mn-cs"/>
      </a:defRPr>
    </a:lvl6pPr>
    <a:lvl7pPr marL="4041715" algn="l" defTabSz="1347238" rtl="0" eaLnBrk="1" latinLnBrk="0" hangingPunct="1">
      <a:defRPr sz="8800" kern="1200">
        <a:solidFill>
          <a:schemeClr val="tx1"/>
        </a:solidFill>
        <a:latin typeface="Arial" charset="0"/>
        <a:ea typeface="+mn-ea"/>
        <a:cs typeface="+mn-cs"/>
      </a:defRPr>
    </a:lvl7pPr>
    <a:lvl8pPr marL="4715332" algn="l" defTabSz="1347238" rtl="0" eaLnBrk="1" latinLnBrk="0" hangingPunct="1">
      <a:defRPr sz="8800" kern="1200">
        <a:solidFill>
          <a:schemeClr val="tx1"/>
        </a:solidFill>
        <a:latin typeface="Arial" charset="0"/>
        <a:ea typeface="+mn-ea"/>
        <a:cs typeface="+mn-cs"/>
      </a:defRPr>
    </a:lvl8pPr>
    <a:lvl9pPr marL="5388953" algn="l" defTabSz="1347238" rtl="0" eaLnBrk="1" latinLnBrk="0" hangingPunct="1">
      <a:defRPr sz="88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7600"/>
    <a:srgbClr val="FFFFCC"/>
    <a:srgbClr val="577FFF"/>
    <a:srgbClr val="0000FF"/>
    <a:srgbClr val="004E00"/>
    <a:srgbClr val="4974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509" autoAdjust="0"/>
    <p:restoredTop sz="99591" autoAdjust="0"/>
  </p:normalViewPr>
  <p:slideViewPr>
    <p:cSldViewPr>
      <p:cViewPr varScale="1">
        <p:scale>
          <a:sx n="21" d="100"/>
          <a:sy n="21" d="100"/>
        </p:scale>
        <p:origin x="192" y="252"/>
      </p:cViewPr>
      <p:guideLst>
        <p:guide orient="horz" pos="10368"/>
        <p:guide pos="1555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028597" cy="350554"/>
          </a:xfrm>
          <a:prstGeom prst="rect">
            <a:avLst/>
          </a:prstGeom>
        </p:spPr>
        <p:txBody>
          <a:bodyPr vert="horz" lIns="14522" tIns="7261" rIns="14522" bIns="7261" rtlCol="0"/>
          <a:lstStyle>
            <a:lvl1pPr algn="l">
              <a:defRPr sz="200"/>
            </a:lvl1pPr>
          </a:lstStyle>
          <a:p>
            <a:endParaRPr lang="en-US"/>
          </a:p>
        </p:txBody>
      </p:sp>
      <p:sp>
        <p:nvSpPr>
          <p:cNvPr id="3" name="Date Placeholder 2"/>
          <p:cNvSpPr>
            <a:spLocks noGrp="1"/>
          </p:cNvSpPr>
          <p:nvPr>
            <p:ph type="dt" sz="quarter" idx="1"/>
          </p:nvPr>
        </p:nvSpPr>
        <p:spPr>
          <a:xfrm>
            <a:off x="5265840" y="0"/>
            <a:ext cx="4028597" cy="350554"/>
          </a:xfrm>
          <a:prstGeom prst="rect">
            <a:avLst/>
          </a:prstGeom>
        </p:spPr>
        <p:txBody>
          <a:bodyPr vert="horz" lIns="14522" tIns="7261" rIns="14522" bIns="7261" rtlCol="0"/>
          <a:lstStyle>
            <a:lvl1pPr algn="r">
              <a:defRPr sz="200"/>
            </a:lvl1pPr>
          </a:lstStyle>
          <a:p>
            <a:fld id="{6FC0AB7D-0DE7-4C0D-A70A-2E33F20579FC}" type="datetimeFigureOut">
              <a:rPr lang="en-US" smtClean="0"/>
              <a:pPr/>
              <a:t>9/19/2016</a:t>
            </a:fld>
            <a:endParaRPr lang="en-US"/>
          </a:p>
        </p:txBody>
      </p:sp>
      <p:sp>
        <p:nvSpPr>
          <p:cNvPr id="4" name="Footer Placeholder 3"/>
          <p:cNvSpPr>
            <a:spLocks noGrp="1"/>
          </p:cNvSpPr>
          <p:nvPr>
            <p:ph type="ftr" sz="quarter" idx="2"/>
          </p:nvPr>
        </p:nvSpPr>
        <p:spPr>
          <a:xfrm>
            <a:off x="2" y="6658651"/>
            <a:ext cx="4028597" cy="350554"/>
          </a:xfrm>
          <a:prstGeom prst="rect">
            <a:avLst/>
          </a:prstGeom>
        </p:spPr>
        <p:txBody>
          <a:bodyPr vert="horz" lIns="14522" tIns="7261" rIns="14522" bIns="7261" rtlCol="0" anchor="b"/>
          <a:lstStyle>
            <a:lvl1pPr algn="l">
              <a:defRPr sz="200"/>
            </a:lvl1pPr>
          </a:lstStyle>
          <a:p>
            <a:endParaRPr lang="en-US"/>
          </a:p>
        </p:txBody>
      </p:sp>
      <p:sp>
        <p:nvSpPr>
          <p:cNvPr id="5" name="Slide Number Placeholder 4"/>
          <p:cNvSpPr>
            <a:spLocks noGrp="1"/>
          </p:cNvSpPr>
          <p:nvPr>
            <p:ph type="sldNum" sz="quarter" idx="3"/>
          </p:nvPr>
        </p:nvSpPr>
        <p:spPr>
          <a:xfrm>
            <a:off x="5265840" y="6658651"/>
            <a:ext cx="4028597" cy="350554"/>
          </a:xfrm>
          <a:prstGeom prst="rect">
            <a:avLst/>
          </a:prstGeom>
        </p:spPr>
        <p:txBody>
          <a:bodyPr vert="horz" lIns="14522" tIns="7261" rIns="14522" bIns="7261" rtlCol="0" anchor="b"/>
          <a:lstStyle>
            <a:lvl1pPr algn="r">
              <a:defRPr sz="200"/>
            </a:lvl1pPr>
          </a:lstStyle>
          <a:p>
            <a:fld id="{F5791C08-0131-4C39-82D4-F954CA279C85}" type="slidenum">
              <a:rPr lang="en-US" smtClean="0"/>
              <a:pPr/>
              <a:t>‹#›</a:t>
            </a:fld>
            <a:endParaRPr lang="en-US"/>
          </a:p>
        </p:txBody>
      </p:sp>
    </p:spTree>
    <p:extLst>
      <p:ext uri="{BB962C8B-B14F-4D97-AF65-F5344CB8AC3E}">
        <p14:creationId xmlns:p14="http://schemas.microsoft.com/office/powerpoint/2010/main" val="19309860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028597" cy="350554"/>
          </a:xfrm>
          <a:prstGeom prst="rect">
            <a:avLst/>
          </a:prstGeom>
        </p:spPr>
        <p:txBody>
          <a:bodyPr vert="horz" lIns="14522" tIns="7261" rIns="14522" bIns="7261" rtlCol="0"/>
          <a:lstStyle>
            <a:lvl1pPr algn="l">
              <a:defRPr sz="200"/>
            </a:lvl1pPr>
          </a:lstStyle>
          <a:p>
            <a:endParaRPr lang="en-US"/>
          </a:p>
        </p:txBody>
      </p:sp>
      <p:sp>
        <p:nvSpPr>
          <p:cNvPr id="3" name="Date Placeholder 2"/>
          <p:cNvSpPr>
            <a:spLocks noGrp="1"/>
          </p:cNvSpPr>
          <p:nvPr>
            <p:ph type="dt" idx="1"/>
          </p:nvPr>
        </p:nvSpPr>
        <p:spPr>
          <a:xfrm>
            <a:off x="5265840" y="0"/>
            <a:ext cx="4028597" cy="350554"/>
          </a:xfrm>
          <a:prstGeom prst="rect">
            <a:avLst/>
          </a:prstGeom>
        </p:spPr>
        <p:txBody>
          <a:bodyPr vert="horz" lIns="14522" tIns="7261" rIns="14522" bIns="7261" rtlCol="0"/>
          <a:lstStyle>
            <a:lvl1pPr algn="r">
              <a:defRPr sz="200"/>
            </a:lvl1pPr>
          </a:lstStyle>
          <a:p>
            <a:fld id="{8296EA2A-B73E-4EEE-B8E0-54891E9859C8}" type="datetimeFigureOut">
              <a:rPr lang="en-US" smtClean="0"/>
              <a:pPr/>
              <a:t>9/19/2016</a:t>
            </a:fld>
            <a:endParaRPr lang="en-US"/>
          </a:p>
        </p:txBody>
      </p:sp>
      <p:sp>
        <p:nvSpPr>
          <p:cNvPr id="4" name="Slide Image Placeholder 3"/>
          <p:cNvSpPr>
            <a:spLocks noGrp="1" noRot="1" noChangeAspect="1"/>
          </p:cNvSpPr>
          <p:nvPr>
            <p:ph type="sldImg" idx="2"/>
          </p:nvPr>
        </p:nvSpPr>
        <p:spPr>
          <a:xfrm>
            <a:off x="2676525" y="525463"/>
            <a:ext cx="3943350" cy="2628900"/>
          </a:xfrm>
          <a:prstGeom prst="rect">
            <a:avLst/>
          </a:prstGeom>
          <a:noFill/>
          <a:ln w="12700">
            <a:solidFill>
              <a:prstClr val="black"/>
            </a:solidFill>
          </a:ln>
        </p:spPr>
        <p:txBody>
          <a:bodyPr vert="horz" lIns="14522" tIns="7261" rIns="14522" bIns="7261" rtlCol="0" anchor="ctr"/>
          <a:lstStyle/>
          <a:p>
            <a:endParaRPr lang="en-US"/>
          </a:p>
        </p:txBody>
      </p:sp>
      <p:sp>
        <p:nvSpPr>
          <p:cNvPr id="5" name="Notes Placeholder 4"/>
          <p:cNvSpPr>
            <a:spLocks noGrp="1"/>
          </p:cNvSpPr>
          <p:nvPr>
            <p:ph type="body" sz="quarter" idx="3"/>
          </p:nvPr>
        </p:nvSpPr>
        <p:spPr>
          <a:xfrm>
            <a:off x="929798" y="3329923"/>
            <a:ext cx="7436806" cy="3154646"/>
          </a:xfrm>
          <a:prstGeom prst="rect">
            <a:avLst/>
          </a:prstGeom>
        </p:spPr>
        <p:txBody>
          <a:bodyPr vert="horz" lIns="14522" tIns="7261" rIns="14522" bIns="726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2" y="6658651"/>
            <a:ext cx="4028597" cy="350554"/>
          </a:xfrm>
          <a:prstGeom prst="rect">
            <a:avLst/>
          </a:prstGeom>
        </p:spPr>
        <p:txBody>
          <a:bodyPr vert="horz" lIns="14522" tIns="7261" rIns="14522" bIns="7261" rtlCol="0" anchor="b"/>
          <a:lstStyle>
            <a:lvl1pPr algn="l">
              <a:defRPr sz="200"/>
            </a:lvl1pPr>
          </a:lstStyle>
          <a:p>
            <a:endParaRPr lang="en-US"/>
          </a:p>
        </p:txBody>
      </p:sp>
      <p:sp>
        <p:nvSpPr>
          <p:cNvPr id="7" name="Slide Number Placeholder 6"/>
          <p:cNvSpPr>
            <a:spLocks noGrp="1"/>
          </p:cNvSpPr>
          <p:nvPr>
            <p:ph type="sldNum" sz="quarter" idx="5"/>
          </p:nvPr>
        </p:nvSpPr>
        <p:spPr>
          <a:xfrm>
            <a:off x="5265840" y="6658651"/>
            <a:ext cx="4028597" cy="350554"/>
          </a:xfrm>
          <a:prstGeom prst="rect">
            <a:avLst/>
          </a:prstGeom>
        </p:spPr>
        <p:txBody>
          <a:bodyPr vert="horz" lIns="14522" tIns="7261" rIns="14522" bIns="7261" rtlCol="0" anchor="b"/>
          <a:lstStyle>
            <a:lvl1pPr algn="r">
              <a:defRPr sz="200"/>
            </a:lvl1pPr>
          </a:lstStyle>
          <a:p>
            <a:fld id="{416EDC02-85C6-48D3-B92C-EB6A52E7D393}" type="slidenum">
              <a:rPr lang="en-US" smtClean="0"/>
              <a:pPr/>
              <a:t>‹#›</a:t>
            </a:fld>
            <a:endParaRPr lang="en-US"/>
          </a:p>
        </p:txBody>
      </p:sp>
    </p:spTree>
    <p:extLst>
      <p:ext uri="{BB962C8B-B14F-4D97-AF65-F5344CB8AC3E}">
        <p14:creationId xmlns:p14="http://schemas.microsoft.com/office/powerpoint/2010/main" val="1373027595"/>
      </p:ext>
    </p:extLst>
  </p:cSld>
  <p:clrMap bg1="lt1" tx1="dk1" bg2="lt2" tx2="dk2" accent1="accent1" accent2="accent2" accent3="accent3" accent4="accent4" accent5="accent5" accent6="accent6" hlink="hlink" folHlink="folHlink"/>
  <p:notesStyle>
    <a:lvl1pPr marL="0" algn="l" defTabSz="1347238" rtl="0" eaLnBrk="1" latinLnBrk="0" hangingPunct="1">
      <a:defRPr sz="1700" kern="1200">
        <a:solidFill>
          <a:schemeClr val="tx1"/>
        </a:solidFill>
        <a:latin typeface="+mn-lt"/>
        <a:ea typeface="+mn-ea"/>
        <a:cs typeface="+mn-cs"/>
      </a:defRPr>
    </a:lvl1pPr>
    <a:lvl2pPr marL="673621" algn="l" defTabSz="1347238" rtl="0" eaLnBrk="1" latinLnBrk="0" hangingPunct="1">
      <a:defRPr sz="1700" kern="1200">
        <a:solidFill>
          <a:schemeClr val="tx1"/>
        </a:solidFill>
        <a:latin typeface="+mn-lt"/>
        <a:ea typeface="+mn-ea"/>
        <a:cs typeface="+mn-cs"/>
      </a:defRPr>
    </a:lvl2pPr>
    <a:lvl3pPr marL="1347238" algn="l" defTabSz="1347238" rtl="0" eaLnBrk="1" latinLnBrk="0" hangingPunct="1">
      <a:defRPr sz="1700" kern="1200">
        <a:solidFill>
          <a:schemeClr val="tx1"/>
        </a:solidFill>
        <a:latin typeface="+mn-lt"/>
        <a:ea typeface="+mn-ea"/>
        <a:cs typeface="+mn-cs"/>
      </a:defRPr>
    </a:lvl3pPr>
    <a:lvl4pPr marL="2020859" algn="l" defTabSz="1347238" rtl="0" eaLnBrk="1" latinLnBrk="0" hangingPunct="1">
      <a:defRPr sz="1700" kern="1200">
        <a:solidFill>
          <a:schemeClr val="tx1"/>
        </a:solidFill>
        <a:latin typeface="+mn-lt"/>
        <a:ea typeface="+mn-ea"/>
        <a:cs typeface="+mn-cs"/>
      </a:defRPr>
    </a:lvl4pPr>
    <a:lvl5pPr marL="2694476" algn="l" defTabSz="1347238" rtl="0" eaLnBrk="1" latinLnBrk="0" hangingPunct="1">
      <a:defRPr sz="1700" kern="1200">
        <a:solidFill>
          <a:schemeClr val="tx1"/>
        </a:solidFill>
        <a:latin typeface="+mn-lt"/>
        <a:ea typeface="+mn-ea"/>
        <a:cs typeface="+mn-cs"/>
      </a:defRPr>
    </a:lvl5pPr>
    <a:lvl6pPr marL="3368098" algn="l" defTabSz="1347238" rtl="0" eaLnBrk="1" latinLnBrk="0" hangingPunct="1">
      <a:defRPr sz="1700" kern="1200">
        <a:solidFill>
          <a:schemeClr val="tx1"/>
        </a:solidFill>
        <a:latin typeface="+mn-lt"/>
        <a:ea typeface="+mn-ea"/>
        <a:cs typeface="+mn-cs"/>
      </a:defRPr>
    </a:lvl6pPr>
    <a:lvl7pPr marL="4041715" algn="l" defTabSz="1347238" rtl="0" eaLnBrk="1" latinLnBrk="0" hangingPunct="1">
      <a:defRPr sz="1700" kern="1200">
        <a:solidFill>
          <a:schemeClr val="tx1"/>
        </a:solidFill>
        <a:latin typeface="+mn-lt"/>
        <a:ea typeface="+mn-ea"/>
        <a:cs typeface="+mn-cs"/>
      </a:defRPr>
    </a:lvl7pPr>
    <a:lvl8pPr marL="4715332" algn="l" defTabSz="1347238" rtl="0" eaLnBrk="1" latinLnBrk="0" hangingPunct="1">
      <a:defRPr sz="1700" kern="1200">
        <a:solidFill>
          <a:schemeClr val="tx1"/>
        </a:solidFill>
        <a:latin typeface="+mn-lt"/>
        <a:ea typeface="+mn-ea"/>
        <a:cs typeface="+mn-cs"/>
      </a:defRPr>
    </a:lvl8pPr>
    <a:lvl9pPr marL="5388953" algn="l" defTabSz="1347238" rtl="0" eaLnBrk="1" latinLnBrk="0" hangingPunct="1">
      <a:defRPr sz="1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76525" y="525463"/>
            <a:ext cx="3943350" cy="26289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16EDC02-85C6-48D3-B92C-EB6A52E7D393}"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2855" y="10227136"/>
            <a:ext cx="41971909" cy="7053943"/>
          </a:xfrm>
        </p:spPr>
        <p:txBody>
          <a:bodyPr/>
          <a:lstStyle/>
          <a:p>
            <a:r>
              <a:rPr lang="en-US" smtClean="0"/>
              <a:t>Click to edit Master title style</a:t>
            </a:r>
            <a:endParaRPr lang="en-US"/>
          </a:p>
        </p:txBody>
      </p:sp>
      <p:sp>
        <p:nvSpPr>
          <p:cNvPr id="3" name="Subtitle 2"/>
          <p:cNvSpPr>
            <a:spLocks noGrp="1"/>
          </p:cNvSpPr>
          <p:nvPr>
            <p:ph type="subTitle" idx="1"/>
          </p:nvPr>
        </p:nvSpPr>
        <p:spPr>
          <a:xfrm>
            <a:off x="7405698" y="18652676"/>
            <a:ext cx="34566223" cy="8414658"/>
          </a:xfrm>
        </p:spPr>
        <p:txBody>
          <a:bodyPr/>
          <a:lstStyle>
            <a:lvl1pPr marL="0" indent="0" algn="ctr">
              <a:buNone/>
              <a:defRPr/>
            </a:lvl1pPr>
            <a:lvl2pPr marL="673621" indent="0" algn="ctr">
              <a:buNone/>
              <a:defRPr/>
            </a:lvl2pPr>
            <a:lvl3pPr marL="1347238" indent="0" algn="ctr">
              <a:buNone/>
              <a:defRPr/>
            </a:lvl3pPr>
            <a:lvl4pPr marL="2020859" indent="0" algn="ctr">
              <a:buNone/>
              <a:defRPr/>
            </a:lvl4pPr>
            <a:lvl5pPr marL="2694476" indent="0" algn="ctr">
              <a:buNone/>
              <a:defRPr/>
            </a:lvl5pPr>
            <a:lvl6pPr marL="3368098" indent="0" algn="ctr">
              <a:buNone/>
              <a:defRPr/>
            </a:lvl6pPr>
            <a:lvl7pPr marL="4041715" indent="0" algn="ctr">
              <a:buNone/>
              <a:defRPr/>
            </a:lvl7pPr>
            <a:lvl8pPr marL="4715332" indent="0" algn="ctr">
              <a:buNone/>
              <a:defRPr/>
            </a:lvl8pPr>
            <a:lvl9pPr marL="5388953"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C463E86A-724D-40B1-89B7-48C5F0ACB790}"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97115898-9939-496A-88CF-F11DF18AB2A9}"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00496" y="21153673"/>
            <a:ext cx="41971909" cy="6536871"/>
          </a:xfrm>
        </p:spPr>
        <p:txBody>
          <a:bodyPr anchor="t"/>
          <a:lstStyle>
            <a:lvl1pPr algn="l">
              <a:defRPr sz="5900" b="1" cap="all"/>
            </a:lvl1pPr>
          </a:lstStyle>
          <a:p>
            <a:r>
              <a:rPr lang="en-US" smtClean="0"/>
              <a:t>Click to edit Master title style</a:t>
            </a:r>
            <a:endParaRPr lang="en-US"/>
          </a:p>
        </p:txBody>
      </p:sp>
      <p:sp>
        <p:nvSpPr>
          <p:cNvPr id="3" name="Text Placeholder 2"/>
          <p:cNvSpPr>
            <a:spLocks noGrp="1"/>
          </p:cNvSpPr>
          <p:nvPr>
            <p:ph type="body" idx="1"/>
          </p:nvPr>
        </p:nvSpPr>
        <p:spPr>
          <a:xfrm>
            <a:off x="3900496" y="13952772"/>
            <a:ext cx="41971909" cy="7200900"/>
          </a:xfrm>
        </p:spPr>
        <p:txBody>
          <a:bodyPr anchor="b"/>
          <a:lstStyle>
            <a:lvl1pPr marL="0" indent="0">
              <a:buNone/>
              <a:defRPr sz="2900"/>
            </a:lvl1pPr>
            <a:lvl2pPr marL="673621" indent="0">
              <a:buNone/>
              <a:defRPr sz="2500"/>
            </a:lvl2pPr>
            <a:lvl3pPr marL="1347238" indent="0">
              <a:buNone/>
              <a:defRPr sz="2500"/>
            </a:lvl3pPr>
            <a:lvl4pPr marL="2020859" indent="0">
              <a:buNone/>
              <a:defRPr sz="2100"/>
            </a:lvl4pPr>
            <a:lvl5pPr marL="2694476" indent="0">
              <a:buNone/>
              <a:defRPr sz="2100"/>
            </a:lvl5pPr>
            <a:lvl6pPr marL="3368098" indent="0">
              <a:buNone/>
              <a:defRPr sz="2100"/>
            </a:lvl6pPr>
            <a:lvl7pPr marL="4041715" indent="0">
              <a:buNone/>
              <a:defRPr sz="2100"/>
            </a:lvl7pPr>
            <a:lvl8pPr marL="4715332" indent="0">
              <a:buNone/>
              <a:defRPr sz="2100"/>
            </a:lvl8pPr>
            <a:lvl9pPr marL="5388953" indent="0">
              <a:buNone/>
              <a:defRPr sz="21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5DF9CD1-C4A2-4EBC-9221-3DF7160D940E}"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469364" y="7679879"/>
            <a:ext cx="22105147" cy="21725167"/>
          </a:xfrm>
        </p:spPr>
        <p:txBody>
          <a:bodyPr/>
          <a:lstStyle>
            <a:lvl1pPr>
              <a:defRPr sz="4200"/>
            </a:lvl1pPr>
            <a:lvl2pPr>
              <a:defRPr sz="3400"/>
            </a:lvl2pPr>
            <a:lvl3pPr>
              <a:defRPr sz="29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803107" y="7679879"/>
            <a:ext cx="22105147" cy="21725167"/>
          </a:xfrm>
        </p:spPr>
        <p:txBody>
          <a:bodyPr/>
          <a:lstStyle>
            <a:lvl1pPr>
              <a:defRPr sz="4200"/>
            </a:lvl1pPr>
            <a:lvl2pPr>
              <a:defRPr sz="3400"/>
            </a:lvl2pPr>
            <a:lvl3pPr>
              <a:defRPr sz="29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A276A4B7-564C-4228-9DB6-D5F18EAF517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469368" y="7369633"/>
            <a:ext cx="21817013" cy="3069774"/>
          </a:xfrm>
        </p:spPr>
        <p:txBody>
          <a:bodyPr anchor="b"/>
          <a:lstStyle>
            <a:lvl1pPr marL="0" indent="0">
              <a:buNone/>
              <a:defRPr sz="3400" b="1"/>
            </a:lvl1pPr>
            <a:lvl2pPr marL="673621" indent="0">
              <a:buNone/>
              <a:defRPr sz="2900" b="1"/>
            </a:lvl2pPr>
            <a:lvl3pPr marL="1347238" indent="0">
              <a:buNone/>
              <a:defRPr sz="2500" b="1"/>
            </a:lvl3pPr>
            <a:lvl4pPr marL="2020859" indent="0">
              <a:buNone/>
              <a:defRPr sz="2500" b="1"/>
            </a:lvl4pPr>
            <a:lvl5pPr marL="2694476" indent="0">
              <a:buNone/>
              <a:defRPr sz="2500" b="1"/>
            </a:lvl5pPr>
            <a:lvl6pPr marL="3368098" indent="0">
              <a:buNone/>
              <a:defRPr sz="2500" b="1"/>
            </a:lvl6pPr>
            <a:lvl7pPr marL="4041715" indent="0">
              <a:buNone/>
              <a:defRPr sz="2500" b="1"/>
            </a:lvl7pPr>
            <a:lvl8pPr marL="4715332" indent="0">
              <a:buNone/>
              <a:defRPr sz="2500" b="1"/>
            </a:lvl8pPr>
            <a:lvl9pPr marL="5388953" indent="0">
              <a:buNone/>
              <a:defRPr sz="2500" b="1"/>
            </a:lvl9pPr>
          </a:lstStyle>
          <a:p>
            <a:pPr lvl="0"/>
            <a:r>
              <a:rPr lang="en-US" smtClean="0"/>
              <a:t>Click to edit Master text styles</a:t>
            </a:r>
          </a:p>
        </p:txBody>
      </p:sp>
      <p:sp>
        <p:nvSpPr>
          <p:cNvPr id="4" name="Content Placeholder 3"/>
          <p:cNvSpPr>
            <a:spLocks noGrp="1"/>
          </p:cNvSpPr>
          <p:nvPr>
            <p:ph sz="half" idx="2"/>
          </p:nvPr>
        </p:nvSpPr>
        <p:spPr>
          <a:xfrm>
            <a:off x="2469368" y="10439407"/>
            <a:ext cx="21817013" cy="18965637"/>
          </a:xfrm>
        </p:spPr>
        <p:txBody>
          <a:bodyPr/>
          <a:lstStyle>
            <a:lvl1pPr>
              <a:defRPr sz="3400"/>
            </a:lvl1pPr>
            <a:lvl2pPr>
              <a:defRPr sz="2900"/>
            </a:lvl2pPr>
            <a:lvl3pPr>
              <a:defRPr sz="25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5084091" y="7369633"/>
            <a:ext cx="21824159" cy="3069774"/>
          </a:xfrm>
        </p:spPr>
        <p:txBody>
          <a:bodyPr anchor="b"/>
          <a:lstStyle>
            <a:lvl1pPr marL="0" indent="0">
              <a:buNone/>
              <a:defRPr sz="3400" b="1"/>
            </a:lvl1pPr>
            <a:lvl2pPr marL="673621" indent="0">
              <a:buNone/>
              <a:defRPr sz="2900" b="1"/>
            </a:lvl2pPr>
            <a:lvl3pPr marL="1347238" indent="0">
              <a:buNone/>
              <a:defRPr sz="2500" b="1"/>
            </a:lvl3pPr>
            <a:lvl4pPr marL="2020859" indent="0">
              <a:buNone/>
              <a:defRPr sz="2500" b="1"/>
            </a:lvl4pPr>
            <a:lvl5pPr marL="2694476" indent="0">
              <a:buNone/>
              <a:defRPr sz="2500" b="1"/>
            </a:lvl5pPr>
            <a:lvl6pPr marL="3368098" indent="0">
              <a:buNone/>
              <a:defRPr sz="2500" b="1"/>
            </a:lvl6pPr>
            <a:lvl7pPr marL="4041715" indent="0">
              <a:buNone/>
              <a:defRPr sz="2500" b="1"/>
            </a:lvl7pPr>
            <a:lvl8pPr marL="4715332" indent="0">
              <a:buNone/>
              <a:defRPr sz="2500" b="1"/>
            </a:lvl8pPr>
            <a:lvl9pPr marL="5388953" indent="0">
              <a:buNone/>
              <a:defRPr sz="2500" b="1"/>
            </a:lvl9pPr>
          </a:lstStyle>
          <a:p>
            <a:pPr lvl="0"/>
            <a:r>
              <a:rPr lang="en-US" smtClean="0"/>
              <a:t>Click to edit Master text styles</a:t>
            </a:r>
          </a:p>
        </p:txBody>
      </p:sp>
      <p:sp>
        <p:nvSpPr>
          <p:cNvPr id="6" name="Content Placeholder 5"/>
          <p:cNvSpPr>
            <a:spLocks noGrp="1"/>
          </p:cNvSpPr>
          <p:nvPr>
            <p:ph sz="quarter" idx="4"/>
          </p:nvPr>
        </p:nvSpPr>
        <p:spPr>
          <a:xfrm>
            <a:off x="25084091" y="10439407"/>
            <a:ext cx="21824159" cy="18965637"/>
          </a:xfrm>
        </p:spPr>
        <p:txBody>
          <a:bodyPr/>
          <a:lstStyle>
            <a:lvl1pPr>
              <a:defRPr sz="3400"/>
            </a:lvl1pPr>
            <a:lvl2pPr>
              <a:defRPr sz="2900"/>
            </a:lvl2pPr>
            <a:lvl3pPr>
              <a:defRPr sz="2500"/>
            </a:lvl3pPr>
            <a:lvl4pPr>
              <a:defRPr sz="2500"/>
            </a:lvl4pPr>
            <a:lvl5pPr>
              <a:defRPr sz="2500"/>
            </a:lvl5pPr>
            <a:lvl6pPr>
              <a:defRPr sz="2500"/>
            </a:lvl6pPr>
            <a:lvl7pPr>
              <a:defRPr sz="2500"/>
            </a:lvl7pPr>
            <a:lvl8pPr>
              <a:defRPr sz="2500"/>
            </a:lvl8pPr>
            <a:lvl9pPr>
              <a:defRPr sz="2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475B3B44-6F8B-49F7-A198-03958939605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F0B2AC8D-CCE6-4078-A51F-49822A50312E}"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01884FD4-4C84-4A27-B84F-D8BD70F665F7}"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69369" y="1311735"/>
            <a:ext cx="16244887" cy="5576206"/>
          </a:xfrm>
        </p:spPr>
        <p:txBody>
          <a:bodyPr anchor="b"/>
          <a:lstStyle>
            <a:lvl1pPr algn="l">
              <a:defRPr sz="2900" b="1"/>
            </a:lvl1pPr>
          </a:lstStyle>
          <a:p>
            <a:r>
              <a:rPr lang="en-US" smtClean="0"/>
              <a:t>Click to edit Master title style</a:t>
            </a:r>
            <a:endParaRPr lang="en-US"/>
          </a:p>
        </p:txBody>
      </p:sp>
      <p:sp>
        <p:nvSpPr>
          <p:cNvPr id="3" name="Content Placeholder 2"/>
          <p:cNvSpPr>
            <a:spLocks noGrp="1"/>
          </p:cNvSpPr>
          <p:nvPr>
            <p:ph idx="1"/>
          </p:nvPr>
        </p:nvSpPr>
        <p:spPr>
          <a:xfrm>
            <a:off x="19304798" y="1311731"/>
            <a:ext cx="27603450" cy="28093306"/>
          </a:xfrm>
        </p:spPr>
        <p:txBody>
          <a:bodyPr/>
          <a:lstStyle>
            <a:lvl1pPr>
              <a:defRPr sz="4600"/>
            </a:lvl1pPr>
            <a:lvl2pPr>
              <a:defRPr sz="4200"/>
            </a:lvl2pPr>
            <a:lvl3pPr>
              <a:defRPr sz="3400"/>
            </a:lvl3pPr>
            <a:lvl4pPr>
              <a:defRPr sz="2900"/>
            </a:lvl4pPr>
            <a:lvl5pPr>
              <a:defRPr sz="2900"/>
            </a:lvl5pPr>
            <a:lvl6pPr>
              <a:defRPr sz="2900"/>
            </a:lvl6pPr>
            <a:lvl7pPr>
              <a:defRPr sz="2900"/>
            </a:lvl7pPr>
            <a:lvl8pPr>
              <a:defRPr sz="2900"/>
            </a:lvl8pPr>
            <a:lvl9pPr>
              <a:defRPr sz="2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469369" y="6887939"/>
            <a:ext cx="16244887" cy="22517100"/>
          </a:xfrm>
        </p:spPr>
        <p:txBody>
          <a:bodyPr/>
          <a:lstStyle>
            <a:lvl1pPr marL="0" indent="0">
              <a:buNone/>
              <a:defRPr sz="2100"/>
            </a:lvl1pPr>
            <a:lvl2pPr marL="673621" indent="0">
              <a:buNone/>
              <a:defRPr sz="1700"/>
            </a:lvl2pPr>
            <a:lvl3pPr marL="1347238" indent="0">
              <a:buNone/>
              <a:defRPr sz="1300"/>
            </a:lvl3pPr>
            <a:lvl4pPr marL="2020859" indent="0">
              <a:buNone/>
              <a:defRPr sz="1300"/>
            </a:lvl4pPr>
            <a:lvl5pPr marL="2694476" indent="0">
              <a:buNone/>
              <a:defRPr sz="1300"/>
            </a:lvl5pPr>
            <a:lvl6pPr marL="3368098" indent="0">
              <a:buNone/>
              <a:defRPr sz="1300"/>
            </a:lvl6pPr>
            <a:lvl7pPr marL="4041715" indent="0">
              <a:buNone/>
              <a:defRPr sz="1300"/>
            </a:lvl7pPr>
            <a:lvl8pPr marL="4715332" indent="0">
              <a:buNone/>
              <a:defRPr sz="1300"/>
            </a:lvl8pPr>
            <a:lvl9pPr marL="5388953" indent="0">
              <a:buNone/>
              <a:defRPr sz="13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D6357B62-A30B-449F-A7E8-578900EF71FA}"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77412" y="23042337"/>
            <a:ext cx="29627509" cy="2721429"/>
          </a:xfrm>
        </p:spPr>
        <p:txBody>
          <a:bodyPr anchor="b"/>
          <a:lstStyle>
            <a:lvl1pPr algn="l">
              <a:defRPr sz="2900" b="1"/>
            </a:lvl1pPr>
          </a:lstStyle>
          <a:p>
            <a:r>
              <a:rPr lang="en-US" smtClean="0"/>
              <a:t>Click to edit Master title style</a:t>
            </a:r>
            <a:endParaRPr lang="en-US"/>
          </a:p>
        </p:txBody>
      </p:sp>
      <p:sp>
        <p:nvSpPr>
          <p:cNvPr id="3" name="Picture Placeholder 2"/>
          <p:cNvSpPr>
            <a:spLocks noGrp="1"/>
          </p:cNvSpPr>
          <p:nvPr>
            <p:ph type="pic" idx="1"/>
          </p:nvPr>
        </p:nvSpPr>
        <p:spPr>
          <a:xfrm>
            <a:off x="9677412" y="2941873"/>
            <a:ext cx="29627509" cy="19749406"/>
          </a:xfrm>
        </p:spPr>
        <p:txBody>
          <a:bodyPr/>
          <a:lstStyle>
            <a:lvl1pPr marL="0" indent="0">
              <a:buNone/>
              <a:defRPr sz="4600"/>
            </a:lvl1pPr>
            <a:lvl2pPr marL="673621" indent="0">
              <a:buNone/>
              <a:defRPr sz="4200"/>
            </a:lvl2pPr>
            <a:lvl3pPr marL="1347238" indent="0">
              <a:buNone/>
              <a:defRPr sz="3400"/>
            </a:lvl3pPr>
            <a:lvl4pPr marL="2020859" indent="0">
              <a:buNone/>
              <a:defRPr sz="2900"/>
            </a:lvl4pPr>
            <a:lvl5pPr marL="2694476" indent="0">
              <a:buNone/>
              <a:defRPr sz="2900"/>
            </a:lvl5pPr>
            <a:lvl6pPr marL="3368098" indent="0">
              <a:buNone/>
              <a:defRPr sz="2900"/>
            </a:lvl6pPr>
            <a:lvl7pPr marL="4041715" indent="0">
              <a:buNone/>
              <a:defRPr sz="2900"/>
            </a:lvl7pPr>
            <a:lvl8pPr marL="4715332" indent="0">
              <a:buNone/>
              <a:defRPr sz="2900"/>
            </a:lvl8pPr>
            <a:lvl9pPr marL="5388953" indent="0">
              <a:buNone/>
              <a:defRPr sz="2900"/>
            </a:lvl9pPr>
          </a:lstStyle>
          <a:p>
            <a:pPr lvl="0"/>
            <a:endParaRPr lang="en-US" noProof="0" dirty="0" smtClean="0"/>
          </a:p>
        </p:txBody>
      </p:sp>
      <p:sp>
        <p:nvSpPr>
          <p:cNvPr id="4" name="Text Placeholder 3"/>
          <p:cNvSpPr>
            <a:spLocks noGrp="1"/>
          </p:cNvSpPr>
          <p:nvPr>
            <p:ph type="body" sz="half" idx="2"/>
          </p:nvPr>
        </p:nvSpPr>
        <p:spPr>
          <a:xfrm>
            <a:off x="9677412" y="25763772"/>
            <a:ext cx="29627509" cy="3861706"/>
          </a:xfrm>
        </p:spPr>
        <p:txBody>
          <a:bodyPr/>
          <a:lstStyle>
            <a:lvl1pPr marL="0" indent="0">
              <a:buNone/>
              <a:defRPr sz="2100"/>
            </a:lvl1pPr>
            <a:lvl2pPr marL="673621" indent="0">
              <a:buNone/>
              <a:defRPr sz="1700"/>
            </a:lvl2pPr>
            <a:lvl3pPr marL="1347238" indent="0">
              <a:buNone/>
              <a:defRPr sz="1300"/>
            </a:lvl3pPr>
            <a:lvl4pPr marL="2020859" indent="0">
              <a:buNone/>
              <a:defRPr sz="1300"/>
            </a:lvl4pPr>
            <a:lvl5pPr marL="2694476" indent="0">
              <a:buNone/>
              <a:defRPr sz="1300"/>
            </a:lvl5pPr>
            <a:lvl6pPr marL="3368098" indent="0">
              <a:buNone/>
              <a:defRPr sz="1300"/>
            </a:lvl6pPr>
            <a:lvl7pPr marL="4041715" indent="0">
              <a:buNone/>
              <a:defRPr sz="1300"/>
            </a:lvl7pPr>
            <a:lvl8pPr marL="4715332" indent="0">
              <a:buNone/>
              <a:defRPr sz="1300"/>
            </a:lvl8pPr>
            <a:lvl9pPr marL="5388953" indent="0">
              <a:buNone/>
              <a:defRPr sz="13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35CF278-DACE-4831-9197-4E8BAB49D441}"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A9331AE5-0DDF-46DF-B97B-71294DEB82B3}"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799723" y="1317177"/>
            <a:ext cx="11108533" cy="2808786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469366" y="1317177"/>
            <a:ext cx="33101758" cy="2808786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0BB826A-0E0C-450D-80BA-5F43E88AA9F7}"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469364" y="1317173"/>
            <a:ext cx="44438891" cy="5486400"/>
          </a:xfrm>
          <a:prstGeom prst="rect">
            <a:avLst/>
          </a:prstGeom>
          <a:noFill/>
          <a:ln w="9525">
            <a:noFill/>
            <a:miter lim="800000"/>
            <a:headEnd/>
            <a:tailEnd/>
          </a:ln>
        </p:spPr>
        <p:txBody>
          <a:bodyPr vert="horz" wrap="square" lIns="438812" tIns="219404" rIns="438812" bIns="219404"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469364" y="7679879"/>
            <a:ext cx="44438891" cy="21725167"/>
          </a:xfrm>
          <a:prstGeom prst="rect">
            <a:avLst/>
          </a:prstGeom>
          <a:noFill/>
          <a:ln w="9525">
            <a:noFill/>
            <a:miter lim="800000"/>
            <a:headEnd/>
            <a:tailEnd/>
          </a:ln>
        </p:spPr>
        <p:txBody>
          <a:bodyPr vert="horz" wrap="square" lIns="438812" tIns="219404" rIns="438812" bIns="21940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469365" y="29976534"/>
            <a:ext cx="11520491" cy="2286000"/>
          </a:xfrm>
          <a:prstGeom prst="rect">
            <a:avLst/>
          </a:prstGeom>
          <a:noFill/>
          <a:ln w="9525">
            <a:noFill/>
            <a:miter lim="800000"/>
            <a:headEnd/>
            <a:tailEnd/>
          </a:ln>
          <a:effectLst/>
        </p:spPr>
        <p:txBody>
          <a:bodyPr vert="horz" wrap="square" lIns="438812" tIns="219404" rIns="438812" bIns="219404" numCol="1" anchor="t" anchorCtr="0" compatLnSpc="1">
            <a:prstTxWarp prst="textNoShape">
              <a:avLst/>
            </a:prstTxWarp>
          </a:bodyPr>
          <a:lstStyle>
            <a:lvl1pPr>
              <a:defRPr sz="6700"/>
            </a:lvl1pPr>
          </a:lstStyle>
          <a:p>
            <a:pPr>
              <a:defRPr/>
            </a:pPr>
            <a:endParaRPr lang="en-US" dirty="0"/>
          </a:p>
        </p:txBody>
      </p:sp>
      <p:sp>
        <p:nvSpPr>
          <p:cNvPr id="1029" name="Rectangle 5"/>
          <p:cNvSpPr>
            <a:spLocks noGrp="1" noChangeArrowheads="1"/>
          </p:cNvSpPr>
          <p:nvPr>
            <p:ph type="ftr" sz="quarter" idx="3"/>
          </p:nvPr>
        </p:nvSpPr>
        <p:spPr bwMode="auto">
          <a:xfrm>
            <a:off x="16871164" y="29976534"/>
            <a:ext cx="15635291" cy="2286000"/>
          </a:xfrm>
          <a:prstGeom prst="rect">
            <a:avLst/>
          </a:prstGeom>
          <a:noFill/>
          <a:ln w="9525">
            <a:noFill/>
            <a:miter lim="800000"/>
            <a:headEnd/>
            <a:tailEnd/>
          </a:ln>
          <a:effectLst/>
        </p:spPr>
        <p:txBody>
          <a:bodyPr vert="horz" wrap="square" lIns="438812" tIns="219404" rIns="438812" bIns="219404" numCol="1" anchor="t" anchorCtr="0" compatLnSpc="1">
            <a:prstTxWarp prst="textNoShape">
              <a:avLst/>
            </a:prstTxWarp>
          </a:bodyPr>
          <a:lstStyle>
            <a:lvl1pPr algn="ctr">
              <a:defRPr sz="6700"/>
            </a:lvl1pPr>
          </a:lstStyle>
          <a:p>
            <a:pPr>
              <a:defRPr/>
            </a:pPr>
            <a:endParaRPr lang="en-US" dirty="0"/>
          </a:p>
        </p:txBody>
      </p:sp>
      <p:sp>
        <p:nvSpPr>
          <p:cNvPr id="1030" name="Rectangle 6"/>
          <p:cNvSpPr>
            <a:spLocks noGrp="1" noChangeArrowheads="1"/>
          </p:cNvSpPr>
          <p:nvPr>
            <p:ph type="sldNum" sz="quarter" idx="4"/>
          </p:nvPr>
        </p:nvSpPr>
        <p:spPr bwMode="auto">
          <a:xfrm>
            <a:off x="35387765" y="29976534"/>
            <a:ext cx="11520491" cy="2286000"/>
          </a:xfrm>
          <a:prstGeom prst="rect">
            <a:avLst/>
          </a:prstGeom>
          <a:noFill/>
          <a:ln w="9525">
            <a:noFill/>
            <a:miter lim="800000"/>
            <a:headEnd/>
            <a:tailEnd/>
          </a:ln>
          <a:effectLst/>
        </p:spPr>
        <p:txBody>
          <a:bodyPr vert="horz" wrap="square" lIns="438812" tIns="219404" rIns="438812" bIns="219404" numCol="1" anchor="t" anchorCtr="0" compatLnSpc="1">
            <a:prstTxWarp prst="textNoShape">
              <a:avLst/>
            </a:prstTxWarp>
          </a:bodyPr>
          <a:lstStyle>
            <a:lvl1pPr algn="r">
              <a:defRPr sz="6700"/>
            </a:lvl1pPr>
          </a:lstStyle>
          <a:p>
            <a:pPr>
              <a:defRPr/>
            </a:pPr>
            <a:fld id="{A86DEE39-F1F8-47C9-8DB4-2F76A58B3C48}"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7883" rtl="0" eaLnBrk="0" fontAlgn="base" hangingPunct="0">
        <a:spcBef>
          <a:spcPct val="0"/>
        </a:spcBef>
        <a:spcAft>
          <a:spcPct val="0"/>
        </a:spcAft>
        <a:defRPr sz="21000">
          <a:solidFill>
            <a:schemeClr val="tx2"/>
          </a:solidFill>
          <a:latin typeface="+mj-lt"/>
          <a:ea typeface="+mj-ea"/>
          <a:cs typeface="+mj-cs"/>
        </a:defRPr>
      </a:lvl1pPr>
      <a:lvl2pPr algn="ctr" defTabSz="4387883" rtl="0" eaLnBrk="0" fontAlgn="base" hangingPunct="0">
        <a:spcBef>
          <a:spcPct val="0"/>
        </a:spcBef>
        <a:spcAft>
          <a:spcPct val="0"/>
        </a:spcAft>
        <a:defRPr sz="21000">
          <a:solidFill>
            <a:schemeClr val="tx2"/>
          </a:solidFill>
          <a:latin typeface="Arial" charset="0"/>
        </a:defRPr>
      </a:lvl2pPr>
      <a:lvl3pPr algn="ctr" defTabSz="4387883" rtl="0" eaLnBrk="0" fontAlgn="base" hangingPunct="0">
        <a:spcBef>
          <a:spcPct val="0"/>
        </a:spcBef>
        <a:spcAft>
          <a:spcPct val="0"/>
        </a:spcAft>
        <a:defRPr sz="21000">
          <a:solidFill>
            <a:schemeClr val="tx2"/>
          </a:solidFill>
          <a:latin typeface="Arial" charset="0"/>
        </a:defRPr>
      </a:lvl3pPr>
      <a:lvl4pPr algn="ctr" defTabSz="4387883" rtl="0" eaLnBrk="0" fontAlgn="base" hangingPunct="0">
        <a:spcBef>
          <a:spcPct val="0"/>
        </a:spcBef>
        <a:spcAft>
          <a:spcPct val="0"/>
        </a:spcAft>
        <a:defRPr sz="21000">
          <a:solidFill>
            <a:schemeClr val="tx2"/>
          </a:solidFill>
          <a:latin typeface="Arial" charset="0"/>
        </a:defRPr>
      </a:lvl4pPr>
      <a:lvl5pPr algn="ctr" defTabSz="4387883" rtl="0" eaLnBrk="0" fontAlgn="base" hangingPunct="0">
        <a:spcBef>
          <a:spcPct val="0"/>
        </a:spcBef>
        <a:spcAft>
          <a:spcPct val="0"/>
        </a:spcAft>
        <a:defRPr sz="21000">
          <a:solidFill>
            <a:schemeClr val="tx2"/>
          </a:solidFill>
          <a:latin typeface="Arial" charset="0"/>
        </a:defRPr>
      </a:lvl5pPr>
      <a:lvl6pPr marL="673621" algn="ctr" defTabSz="4387883" rtl="0" fontAlgn="base">
        <a:spcBef>
          <a:spcPct val="0"/>
        </a:spcBef>
        <a:spcAft>
          <a:spcPct val="0"/>
        </a:spcAft>
        <a:defRPr sz="21000">
          <a:solidFill>
            <a:schemeClr val="tx2"/>
          </a:solidFill>
          <a:latin typeface="Arial" charset="0"/>
        </a:defRPr>
      </a:lvl6pPr>
      <a:lvl7pPr marL="1347238" algn="ctr" defTabSz="4387883" rtl="0" fontAlgn="base">
        <a:spcBef>
          <a:spcPct val="0"/>
        </a:spcBef>
        <a:spcAft>
          <a:spcPct val="0"/>
        </a:spcAft>
        <a:defRPr sz="21000">
          <a:solidFill>
            <a:schemeClr val="tx2"/>
          </a:solidFill>
          <a:latin typeface="Arial" charset="0"/>
        </a:defRPr>
      </a:lvl7pPr>
      <a:lvl8pPr marL="2020859" algn="ctr" defTabSz="4387883" rtl="0" fontAlgn="base">
        <a:spcBef>
          <a:spcPct val="0"/>
        </a:spcBef>
        <a:spcAft>
          <a:spcPct val="0"/>
        </a:spcAft>
        <a:defRPr sz="21000">
          <a:solidFill>
            <a:schemeClr val="tx2"/>
          </a:solidFill>
          <a:latin typeface="Arial" charset="0"/>
        </a:defRPr>
      </a:lvl8pPr>
      <a:lvl9pPr marL="2694476" algn="ctr" defTabSz="4387883" rtl="0" fontAlgn="base">
        <a:spcBef>
          <a:spcPct val="0"/>
        </a:spcBef>
        <a:spcAft>
          <a:spcPct val="0"/>
        </a:spcAft>
        <a:defRPr sz="21000">
          <a:solidFill>
            <a:schemeClr val="tx2"/>
          </a:solidFill>
          <a:latin typeface="Arial" charset="0"/>
        </a:defRPr>
      </a:lvl9pPr>
    </p:titleStyle>
    <p:bodyStyle>
      <a:lvl1pPr marL="1646623" indent="-1646623" algn="l" defTabSz="4387883" rtl="0" eaLnBrk="0" fontAlgn="base" hangingPunct="0">
        <a:spcBef>
          <a:spcPct val="20000"/>
        </a:spcBef>
        <a:spcAft>
          <a:spcPct val="0"/>
        </a:spcAft>
        <a:buChar char="•"/>
        <a:defRPr sz="15500">
          <a:solidFill>
            <a:schemeClr val="tx1"/>
          </a:solidFill>
          <a:latin typeface="+mn-lt"/>
          <a:ea typeface="+mn-ea"/>
          <a:cs typeface="+mn-cs"/>
        </a:defRPr>
      </a:lvl1pPr>
      <a:lvl2pPr marL="3564569" indent="-1370628" algn="l" defTabSz="4387883" rtl="0" eaLnBrk="0" fontAlgn="base" hangingPunct="0">
        <a:spcBef>
          <a:spcPct val="20000"/>
        </a:spcBef>
        <a:spcAft>
          <a:spcPct val="0"/>
        </a:spcAft>
        <a:buChar char="–"/>
        <a:defRPr sz="13400">
          <a:solidFill>
            <a:schemeClr val="tx1"/>
          </a:solidFill>
          <a:latin typeface="+mn-lt"/>
        </a:defRPr>
      </a:lvl2pPr>
      <a:lvl3pPr marL="5484851" indent="-1096969" algn="l" defTabSz="4387883" rtl="0" eaLnBrk="0" fontAlgn="base" hangingPunct="0">
        <a:spcBef>
          <a:spcPct val="20000"/>
        </a:spcBef>
        <a:spcAft>
          <a:spcPct val="0"/>
        </a:spcAft>
        <a:buChar char="•"/>
        <a:defRPr sz="11800">
          <a:solidFill>
            <a:schemeClr val="tx1"/>
          </a:solidFill>
          <a:latin typeface="+mn-lt"/>
        </a:defRPr>
      </a:lvl3pPr>
      <a:lvl4pPr marL="7678793" indent="-1096969" algn="l" defTabSz="4387883" rtl="0" eaLnBrk="0" fontAlgn="base" hangingPunct="0">
        <a:spcBef>
          <a:spcPct val="20000"/>
        </a:spcBef>
        <a:spcAft>
          <a:spcPct val="0"/>
        </a:spcAft>
        <a:buChar char="–"/>
        <a:defRPr sz="9700">
          <a:solidFill>
            <a:schemeClr val="tx1"/>
          </a:solidFill>
          <a:latin typeface="+mn-lt"/>
        </a:defRPr>
      </a:lvl4pPr>
      <a:lvl5pPr marL="9872734" indent="-1096969" algn="l" defTabSz="4387883" rtl="0" eaLnBrk="0" fontAlgn="base" hangingPunct="0">
        <a:spcBef>
          <a:spcPct val="20000"/>
        </a:spcBef>
        <a:spcAft>
          <a:spcPct val="0"/>
        </a:spcAft>
        <a:buChar char="»"/>
        <a:defRPr sz="9700">
          <a:solidFill>
            <a:schemeClr val="tx1"/>
          </a:solidFill>
          <a:latin typeface="+mn-lt"/>
        </a:defRPr>
      </a:lvl5pPr>
      <a:lvl6pPr marL="10546351" indent="-1096969" algn="l" defTabSz="4387883" rtl="0" fontAlgn="base">
        <a:spcBef>
          <a:spcPct val="20000"/>
        </a:spcBef>
        <a:spcAft>
          <a:spcPct val="0"/>
        </a:spcAft>
        <a:buChar char="»"/>
        <a:defRPr sz="9700">
          <a:solidFill>
            <a:schemeClr val="tx1"/>
          </a:solidFill>
          <a:latin typeface="+mn-lt"/>
        </a:defRPr>
      </a:lvl6pPr>
      <a:lvl7pPr marL="11219972" indent="-1096969" algn="l" defTabSz="4387883" rtl="0" fontAlgn="base">
        <a:spcBef>
          <a:spcPct val="20000"/>
        </a:spcBef>
        <a:spcAft>
          <a:spcPct val="0"/>
        </a:spcAft>
        <a:buChar char="»"/>
        <a:defRPr sz="9700">
          <a:solidFill>
            <a:schemeClr val="tx1"/>
          </a:solidFill>
          <a:latin typeface="+mn-lt"/>
        </a:defRPr>
      </a:lvl7pPr>
      <a:lvl8pPr marL="11893589" indent="-1096969" algn="l" defTabSz="4387883" rtl="0" fontAlgn="base">
        <a:spcBef>
          <a:spcPct val="20000"/>
        </a:spcBef>
        <a:spcAft>
          <a:spcPct val="0"/>
        </a:spcAft>
        <a:buChar char="»"/>
        <a:defRPr sz="9700">
          <a:solidFill>
            <a:schemeClr val="tx1"/>
          </a:solidFill>
          <a:latin typeface="+mn-lt"/>
        </a:defRPr>
      </a:lvl8pPr>
      <a:lvl9pPr marL="12567211" indent="-1096969" algn="l" defTabSz="4387883" rtl="0" fontAlgn="base">
        <a:spcBef>
          <a:spcPct val="20000"/>
        </a:spcBef>
        <a:spcAft>
          <a:spcPct val="0"/>
        </a:spcAft>
        <a:buChar char="»"/>
        <a:defRPr sz="9700">
          <a:solidFill>
            <a:schemeClr val="tx1"/>
          </a:solidFill>
          <a:latin typeface="+mn-lt"/>
        </a:defRPr>
      </a:lvl9pPr>
    </p:bodyStyle>
    <p:otherStyle>
      <a:defPPr>
        <a:defRPr lang="en-US"/>
      </a:defPPr>
      <a:lvl1pPr marL="0" algn="l" defTabSz="1347238" rtl="0" eaLnBrk="1" latinLnBrk="0" hangingPunct="1">
        <a:defRPr sz="2500" kern="1200">
          <a:solidFill>
            <a:schemeClr val="tx1"/>
          </a:solidFill>
          <a:latin typeface="+mn-lt"/>
          <a:ea typeface="+mn-ea"/>
          <a:cs typeface="+mn-cs"/>
        </a:defRPr>
      </a:lvl1pPr>
      <a:lvl2pPr marL="673621" algn="l" defTabSz="1347238" rtl="0" eaLnBrk="1" latinLnBrk="0" hangingPunct="1">
        <a:defRPr sz="2500" kern="1200">
          <a:solidFill>
            <a:schemeClr val="tx1"/>
          </a:solidFill>
          <a:latin typeface="+mn-lt"/>
          <a:ea typeface="+mn-ea"/>
          <a:cs typeface="+mn-cs"/>
        </a:defRPr>
      </a:lvl2pPr>
      <a:lvl3pPr marL="1347238" algn="l" defTabSz="1347238" rtl="0" eaLnBrk="1" latinLnBrk="0" hangingPunct="1">
        <a:defRPr sz="2500" kern="1200">
          <a:solidFill>
            <a:schemeClr val="tx1"/>
          </a:solidFill>
          <a:latin typeface="+mn-lt"/>
          <a:ea typeface="+mn-ea"/>
          <a:cs typeface="+mn-cs"/>
        </a:defRPr>
      </a:lvl3pPr>
      <a:lvl4pPr marL="2020859" algn="l" defTabSz="1347238" rtl="0" eaLnBrk="1" latinLnBrk="0" hangingPunct="1">
        <a:defRPr sz="2500" kern="1200">
          <a:solidFill>
            <a:schemeClr val="tx1"/>
          </a:solidFill>
          <a:latin typeface="+mn-lt"/>
          <a:ea typeface="+mn-ea"/>
          <a:cs typeface="+mn-cs"/>
        </a:defRPr>
      </a:lvl4pPr>
      <a:lvl5pPr marL="2694476" algn="l" defTabSz="1347238" rtl="0" eaLnBrk="1" latinLnBrk="0" hangingPunct="1">
        <a:defRPr sz="2500" kern="1200">
          <a:solidFill>
            <a:schemeClr val="tx1"/>
          </a:solidFill>
          <a:latin typeface="+mn-lt"/>
          <a:ea typeface="+mn-ea"/>
          <a:cs typeface="+mn-cs"/>
        </a:defRPr>
      </a:lvl5pPr>
      <a:lvl6pPr marL="3368098" algn="l" defTabSz="1347238" rtl="0" eaLnBrk="1" latinLnBrk="0" hangingPunct="1">
        <a:defRPr sz="2500" kern="1200">
          <a:solidFill>
            <a:schemeClr val="tx1"/>
          </a:solidFill>
          <a:latin typeface="+mn-lt"/>
          <a:ea typeface="+mn-ea"/>
          <a:cs typeface="+mn-cs"/>
        </a:defRPr>
      </a:lvl6pPr>
      <a:lvl7pPr marL="4041715" algn="l" defTabSz="1347238" rtl="0" eaLnBrk="1" latinLnBrk="0" hangingPunct="1">
        <a:defRPr sz="2500" kern="1200">
          <a:solidFill>
            <a:schemeClr val="tx1"/>
          </a:solidFill>
          <a:latin typeface="+mn-lt"/>
          <a:ea typeface="+mn-ea"/>
          <a:cs typeface="+mn-cs"/>
        </a:defRPr>
      </a:lvl7pPr>
      <a:lvl8pPr marL="4715332" algn="l" defTabSz="1347238" rtl="0" eaLnBrk="1" latinLnBrk="0" hangingPunct="1">
        <a:defRPr sz="2500" kern="1200">
          <a:solidFill>
            <a:schemeClr val="tx1"/>
          </a:solidFill>
          <a:latin typeface="+mn-lt"/>
          <a:ea typeface="+mn-ea"/>
          <a:cs typeface="+mn-cs"/>
        </a:defRPr>
      </a:lvl8pPr>
      <a:lvl9pPr marL="5388953" algn="l" defTabSz="1347238"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577FFF"/>
            </a:gs>
            <a:gs pos="100000">
              <a:srgbClr val="007600"/>
            </a:gs>
          </a:gsLst>
          <a:lin ang="5400000" scaled="1"/>
        </a:gradFill>
        <a:effectLst/>
      </p:bgPr>
    </p:bg>
    <p:spTree>
      <p:nvGrpSpPr>
        <p:cNvPr id="1" name=""/>
        <p:cNvGrpSpPr/>
        <p:nvPr/>
      </p:nvGrpSpPr>
      <p:grpSpPr>
        <a:xfrm>
          <a:off x="0" y="0"/>
          <a:ext cx="0" cy="0"/>
          <a:chOff x="0" y="0"/>
          <a:chExt cx="0" cy="0"/>
        </a:xfrm>
      </p:grpSpPr>
      <p:pic>
        <p:nvPicPr>
          <p:cNvPr id="2053" name="Picture 4" descr="CloudyPeak"/>
          <p:cNvPicPr>
            <a:picLocks noChangeAspect="1" noChangeArrowheads="1"/>
          </p:cNvPicPr>
          <p:nvPr/>
        </p:nvPicPr>
        <p:blipFill>
          <a:blip r:embed="rId3" cstate="print">
            <a:lum bright="14000" contrast="20000"/>
          </a:blip>
          <a:srcRect/>
          <a:stretch>
            <a:fillRect/>
          </a:stretch>
        </p:blipFill>
        <p:spPr bwMode="gray">
          <a:xfrm>
            <a:off x="38100" y="-16041"/>
            <a:ext cx="49377600" cy="6188241"/>
          </a:xfrm>
          <a:prstGeom prst="rect">
            <a:avLst/>
          </a:prstGeom>
          <a:noFill/>
          <a:ln w="9525">
            <a:noFill/>
            <a:miter lim="800000"/>
            <a:headEnd/>
            <a:tailEnd/>
          </a:ln>
        </p:spPr>
      </p:pic>
      <p:sp>
        <p:nvSpPr>
          <p:cNvPr id="29" name="TextBox 28"/>
          <p:cNvSpPr txBox="1"/>
          <p:nvPr/>
        </p:nvSpPr>
        <p:spPr>
          <a:xfrm>
            <a:off x="12452933" y="137030"/>
            <a:ext cx="30172614" cy="2598256"/>
          </a:xfrm>
          <a:prstGeom prst="rect">
            <a:avLst/>
          </a:prstGeom>
          <a:noFill/>
        </p:spPr>
        <p:txBody>
          <a:bodyPr wrap="square" lIns="134723" tIns="67364" rIns="134723" bIns="67364" rtlCol="0">
            <a:spAutoFit/>
          </a:bodyPr>
          <a:lstStyle/>
          <a:p>
            <a:pPr algn="ctr"/>
            <a:r>
              <a:rPr lang="en-US" sz="8000" b="1" dirty="0" smtClean="0">
                <a:solidFill>
                  <a:srgbClr val="FFFF00"/>
                </a:solidFill>
              </a:rPr>
              <a:t>Factoring It In: Increasing The Number Of Patients Who Order Their Own Factor Between the Ages of 17-22</a:t>
            </a:r>
            <a:endParaRPr lang="en-US" sz="8000" b="1" dirty="0">
              <a:solidFill>
                <a:srgbClr val="FFFF00"/>
              </a:solidFill>
            </a:endParaRPr>
          </a:p>
        </p:txBody>
      </p:sp>
      <p:sp>
        <p:nvSpPr>
          <p:cNvPr id="30" name="TextBox 29"/>
          <p:cNvSpPr txBox="1"/>
          <p:nvPr/>
        </p:nvSpPr>
        <p:spPr>
          <a:xfrm>
            <a:off x="12920269" y="2877834"/>
            <a:ext cx="27381105" cy="2629034"/>
          </a:xfrm>
          <a:prstGeom prst="rect">
            <a:avLst/>
          </a:prstGeom>
          <a:noFill/>
        </p:spPr>
        <p:txBody>
          <a:bodyPr wrap="square" lIns="134723" tIns="67364" rIns="134723" bIns="67364" rtlCol="0">
            <a:spAutoFit/>
          </a:bodyPr>
          <a:lstStyle/>
          <a:p>
            <a:pPr algn="ctr"/>
            <a:r>
              <a:rPr lang="en-US" sz="5400" b="1" dirty="0" smtClean="0">
                <a:solidFill>
                  <a:schemeClr val="bg1"/>
                </a:solidFill>
              </a:rPr>
              <a:t> </a:t>
            </a:r>
            <a:r>
              <a:rPr lang="en-US" sz="5400" b="1" dirty="0" smtClean="0">
                <a:solidFill>
                  <a:srgbClr val="FFFF00"/>
                </a:solidFill>
              </a:rPr>
              <a:t>Alison Schomerus, Pharm </a:t>
            </a:r>
            <a:r>
              <a:rPr lang="en-US" sz="5400" b="1" smtClean="0">
                <a:solidFill>
                  <a:srgbClr val="FFFF00"/>
                </a:solidFill>
              </a:rPr>
              <a:t>D, Audra </a:t>
            </a:r>
            <a:r>
              <a:rPr lang="en-US" sz="5400" b="1" dirty="0">
                <a:solidFill>
                  <a:srgbClr val="FFFF00"/>
                </a:solidFill>
              </a:rPr>
              <a:t>LeBlanc, </a:t>
            </a:r>
            <a:r>
              <a:rPr lang="en-US" sz="5400" b="1" dirty="0" smtClean="0">
                <a:solidFill>
                  <a:srgbClr val="FFFF00"/>
                </a:solidFill>
              </a:rPr>
              <a:t>LCSW, </a:t>
            </a:r>
            <a:r>
              <a:rPr lang="en-US" sz="5400" b="1" dirty="0">
                <a:solidFill>
                  <a:srgbClr val="FFFF00"/>
                </a:solidFill>
              </a:rPr>
              <a:t>Christine Mashburn, BSN</a:t>
            </a:r>
            <a:r>
              <a:rPr lang="en-US" sz="5400" b="1" dirty="0" smtClean="0">
                <a:solidFill>
                  <a:srgbClr val="FFFF00"/>
                </a:solidFill>
              </a:rPr>
              <a:t>, RN,</a:t>
            </a:r>
            <a:r>
              <a:rPr lang="en-US" sz="5400" b="1" dirty="0">
                <a:solidFill>
                  <a:srgbClr val="FFFF00"/>
                </a:solidFill>
              </a:rPr>
              <a:t> Nancy </a:t>
            </a:r>
            <a:r>
              <a:rPr lang="en-US" sz="5400" b="1" dirty="0" err="1">
                <a:solidFill>
                  <a:srgbClr val="FFFF00"/>
                </a:solidFill>
              </a:rPr>
              <a:t>Spomer</a:t>
            </a:r>
            <a:r>
              <a:rPr lang="en-US" sz="5400" b="1" dirty="0">
                <a:solidFill>
                  <a:srgbClr val="FFFF00"/>
                </a:solidFill>
              </a:rPr>
              <a:t>, BSN, </a:t>
            </a:r>
            <a:r>
              <a:rPr lang="en-US" sz="5400" b="1" dirty="0" smtClean="0">
                <a:solidFill>
                  <a:srgbClr val="FFFF00"/>
                </a:solidFill>
              </a:rPr>
              <a:t>RN, </a:t>
            </a:r>
            <a:r>
              <a:rPr lang="en-US" sz="5400" b="1" dirty="0">
                <a:solidFill>
                  <a:srgbClr val="FFFF00"/>
                </a:solidFill>
              </a:rPr>
              <a:t>Susan Harvey, CPNP-AC, Elizabeth Gibson, PA, </a:t>
            </a:r>
            <a:endParaRPr lang="en-US" sz="5400" i="1" baseline="30000" dirty="0">
              <a:solidFill>
                <a:srgbClr val="FFFF00"/>
              </a:solidFill>
            </a:endParaRPr>
          </a:p>
          <a:p>
            <a:pPr algn="ctr"/>
            <a:r>
              <a:rPr lang="en-US" sz="5400" b="1" dirty="0" smtClean="0">
                <a:solidFill>
                  <a:srgbClr val="FFFF00"/>
                </a:solidFill>
              </a:rPr>
              <a:t>Tyler Buckner, MD, Michael Wang, MD</a:t>
            </a:r>
            <a:endParaRPr lang="en-US" sz="5400" i="1" baseline="30000" dirty="0" smtClean="0">
              <a:solidFill>
                <a:srgbClr val="FFFF00"/>
              </a:solidFill>
            </a:endParaRPr>
          </a:p>
        </p:txBody>
      </p:sp>
      <p:pic>
        <p:nvPicPr>
          <p:cNvPr id="33" name="Picture 32" descr="medicine_c_clr_rvb.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7740"/>
            <a:ext cx="6180652" cy="6275660"/>
          </a:xfrm>
          <a:prstGeom prst="rect">
            <a:avLst/>
          </a:prstGeom>
        </p:spPr>
      </p:pic>
      <p:grpSp>
        <p:nvGrpSpPr>
          <p:cNvPr id="6" name="Group 5"/>
          <p:cNvGrpSpPr/>
          <p:nvPr/>
        </p:nvGrpSpPr>
        <p:grpSpPr>
          <a:xfrm>
            <a:off x="217921" y="6760294"/>
            <a:ext cx="7706879" cy="1143000"/>
            <a:chOff x="868680" y="7924801"/>
            <a:chExt cx="11624854" cy="1143000"/>
          </a:xfrm>
        </p:grpSpPr>
        <p:sp>
          <p:nvSpPr>
            <p:cNvPr id="4" name="Rounded Rectangle 3"/>
            <p:cNvSpPr/>
            <p:nvPr/>
          </p:nvSpPr>
          <p:spPr bwMode="auto">
            <a:xfrm>
              <a:off x="868680" y="7924801"/>
              <a:ext cx="11624854" cy="1143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2061" name="Text Box 24"/>
            <p:cNvSpPr txBox="1">
              <a:spLocks noChangeArrowheads="1"/>
            </p:cNvSpPr>
            <p:nvPr/>
          </p:nvSpPr>
          <p:spPr bwMode="auto">
            <a:xfrm>
              <a:off x="3988116" y="8050851"/>
              <a:ext cx="6786177" cy="87470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134723" tIns="67364" rIns="134723" bIns="67364">
              <a:spAutoFit/>
            </a:bodyPr>
            <a:lstStyle/>
            <a:p>
              <a:pPr algn="ctr" defTabSz="4387883"/>
              <a:r>
                <a:rPr lang="en-US" sz="4800" b="1" dirty="0" smtClean="0"/>
                <a:t>Specific Aim</a:t>
              </a:r>
              <a:endParaRPr lang="en-US" sz="4800" b="1" dirty="0"/>
            </a:p>
          </p:txBody>
        </p:sp>
      </p:grpSp>
      <p:sp>
        <p:nvSpPr>
          <p:cNvPr id="7" name="TextBox 6"/>
          <p:cNvSpPr txBox="1"/>
          <p:nvPr/>
        </p:nvSpPr>
        <p:spPr>
          <a:xfrm>
            <a:off x="229290" y="13660917"/>
            <a:ext cx="7695510" cy="1897442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571500" indent="-571500">
              <a:buFont typeface="Arial" panose="020B0604020202020204" pitchFamily="34" charset="0"/>
              <a:buChar char="•"/>
            </a:pPr>
            <a:endParaRPr lang="en-US" sz="1100" dirty="0" smtClean="0">
              <a:solidFill>
                <a:schemeClr val="tx1"/>
              </a:solidFill>
            </a:endParaRPr>
          </a:p>
          <a:p>
            <a:pPr marL="571500" indent="-571500">
              <a:buFont typeface="Arial" panose="020B0604020202020204" pitchFamily="34" charset="0"/>
              <a:buChar char="•"/>
            </a:pPr>
            <a:r>
              <a:rPr lang="en-US" sz="3800" dirty="0" smtClean="0">
                <a:solidFill>
                  <a:schemeClr val="tx1"/>
                </a:solidFill>
              </a:rPr>
              <a:t>We aim to improve the ability of a 17-22 year old to self-manage their health care at the HTC. University of Colorado/Children’s Hospital </a:t>
            </a:r>
          </a:p>
          <a:p>
            <a:pPr marL="571500" indent="-571500">
              <a:buFont typeface="Arial" panose="020B0604020202020204" pitchFamily="34" charset="0"/>
              <a:buChar char="•"/>
            </a:pPr>
            <a:r>
              <a:rPr lang="en-US" sz="3800" dirty="0" smtClean="0">
                <a:solidFill>
                  <a:schemeClr val="tx1"/>
                </a:solidFill>
              </a:rPr>
              <a:t>The process begins at age 12 (+/– 2 years) and ends when the young adult is able to demonstrate good self care over a 2 year period (2 comprehensive visits) </a:t>
            </a:r>
            <a:endParaRPr lang="en-US" sz="3800" dirty="0">
              <a:solidFill>
                <a:schemeClr val="tx1"/>
              </a:solidFill>
            </a:endParaRPr>
          </a:p>
          <a:p>
            <a:pPr marL="571500" indent="-571500">
              <a:buFont typeface="Arial" panose="020B0604020202020204" pitchFamily="34" charset="0"/>
              <a:buChar char="•"/>
            </a:pPr>
            <a:r>
              <a:rPr lang="en-US" sz="3800" dirty="0" smtClean="0"/>
              <a:t>Successful </a:t>
            </a:r>
            <a:r>
              <a:rPr lang="en-US" sz="3800" dirty="0"/>
              <a:t>transitions for our patients include patients: ordering factor and supplies prior to running out, scheduling their own clinic appointments, self-reporting bleeds, understanding factor dosing, maintaining treatment logs, demonstrating a basic understanding of the cost of care/insurance, and practicing appropriate disclosure/self-advocacy. </a:t>
            </a:r>
          </a:p>
          <a:p>
            <a:pPr marL="571500" indent="-571500">
              <a:buFont typeface="Arial" panose="020B0604020202020204" pitchFamily="34" charset="0"/>
              <a:buChar char="•"/>
            </a:pPr>
            <a:r>
              <a:rPr lang="en-US" sz="3800" dirty="0" smtClean="0">
                <a:solidFill>
                  <a:schemeClr val="tx1"/>
                </a:solidFill>
              </a:rPr>
              <a:t>It is important to work on this now because giving young people with bleeding disorders the tools to manage their chronic disorder before they emancipate into adulthood will help them navigate the already complicated world</a:t>
            </a:r>
            <a:r>
              <a:rPr lang="en-US" sz="3800" dirty="0" smtClean="0"/>
              <a:t> </a:t>
            </a:r>
          </a:p>
        </p:txBody>
      </p:sp>
      <p:grpSp>
        <p:nvGrpSpPr>
          <p:cNvPr id="48" name="Group 47"/>
          <p:cNvGrpSpPr/>
          <p:nvPr/>
        </p:nvGrpSpPr>
        <p:grpSpPr>
          <a:xfrm>
            <a:off x="25842411" y="6815967"/>
            <a:ext cx="23337742" cy="1143000"/>
            <a:chOff x="830578" y="9141764"/>
            <a:chExt cx="13990169" cy="1143000"/>
          </a:xfrm>
        </p:grpSpPr>
        <p:sp>
          <p:nvSpPr>
            <p:cNvPr id="49" name="Rounded Rectangle 48"/>
            <p:cNvSpPr/>
            <p:nvPr/>
          </p:nvSpPr>
          <p:spPr bwMode="auto">
            <a:xfrm>
              <a:off x="830578" y="9141764"/>
              <a:ext cx="13990169" cy="1143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50" name="Text Box 24"/>
            <p:cNvSpPr txBox="1">
              <a:spLocks noChangeArrowheads="1"/>
            </p:cNvSpPr>
            <p:nvPr/>
          </p:nvSpPr>
          <p:spPr bwMode="auto">
            <a:xfrm>
              <a:off x="4547414" y="9275910"/>
              <a:ext cx="7182470" cy="87470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134723" tIns="67364" rIns="134723" bIns="67364">
              <a:spAutoFit/>
            </a:bodyPr>
            <a:lstStyle/>
            <a:p>
              <a:pPr algn="ctr" defTabSz="4387883"/>
              <a:r>
                <a:rPr lang="en-US" sz="4800" b="1" dirty="0" smtClean="0"/>
                <a:t>Lessons Learned</a:t>
              </a:r>
              <a:endParaRPr lang="en-US" sz="4800" b="1" dirty="0"/>
            </a:p>
          </p:txBody>
        </p:sp>
      </p:grpSp>
      <p:grpSp>
        <p:nvGrpSpPr>
          <p:cNvPr id="62" name="Group 61"/>
          <p:cNvGrpSpPr/>
          <p:nvPr/>
        </p:nvGrpSpPr>
        <p:grpSpPr>
          <a:xfrm>
            <a:off x="8155651" y="6807493"/>
            <a:ext cx="17300249" cy="1143000"/>
            <a:chOff x="868680" y="7924801"/>
            <a:chExt cx="11624854" cy="1143000"/>
          </a:xfrm>
        </p:grpSpPr>
        <p:sp>
          <p:nvSpPr>
            <p:cNvPr id="63" name="Rounded Rectangle 62"/>
            <p:cNvSpPr/>
            <p:nvPr/>
          </p:nvSpPr>
          <p:spPr bwMode="auto">
            <a:xfrm>
              <a:off x="868680" y="7924801"/>
              <a:ext cx="11624854" cy="1143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64" name="Text Box 24"/>
            <p:cNvSpPr txBox="1">
              <a:spLocks noChangeArrowheads="1"/>
            </p:cNvSpPr>
            <p:nvPr/>
          </p:nvSpPr>
          <p:spPr bwMode="auto">
            <a:xfrm>
              <a:off x="4090306" y="8058947"/>
              <a:ext cx="5105400" cy="87470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134723" tIns="67364" rIns="134723" bIns="67364">
              <a:spAutoFit/>
            </a:bodyPr>
            <a:lstStyle/>
            <a:p>
              <a:pPr algn="ctr" defTabSz="4387883"/>
              <a:r>
                <a:rPr lang="en-US" sz="4800" b="1" dirty="0" smtClean="0"/>
                <a:t>Process</a:t>
              </a:r>
              <a:endParaRPr lang="en-US" sz="4800" b="1" dirty="0"/>
            </a:p>
          </p:txBody>
        </p:sp>
      </p:grpSp>
      <p:sp>
        <p:nvSpPr>
          <p:cNvPr id="9" name="Oval 8"/>
          <p:cNvSpPr/>
          <p:nvPr/>
        </p:nvSpPr>
        <p:spPr bwMode="auto">
          <a:xfrm>
            <a:off x="8139198" y="8174417"/>
            <a:ext cx="5230611" cy="3263507"/>
          </a:xfrm>
          <a:prstGeom prst="ellips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10" name="TextBox 9"/>
          <p:cNvSpPr txBox="1"/>
          <p:nvPr/>
        </p:nvSpPr>
        <p:spPr>
          <a:xfrm>
            <a:off x="8154310" y="8683290"/>
            <a:ext cx="5224344" cy="2372558"/>
          </a:xfrm>
          <a:prstGeom prst="rect">
            <a:avLst/>
          </a:prstGeom>
          <a:noFill/>
        </p:spPr>
        <p:txBody>
          <a:bodyPr wrap="square" rtlCol="0">
            <a:spAutoFit/>
          </a:bodyPr>
          <a:lstStyle/>
          <a:p>
            <a:pPr algn="ctr"/>
            <a:r>
              <a:rPr lang="en-US" sz="3600" dirty="0" smtClean="0"/>
              <a:t>Identify patients in comprehensive clinic that are between the ages of </a:t>
            </a:r>
            <a:r>
              <a:rPr lang="en-US" sz="4000" dirty="0" smtClean="0"/>
              <a:t>12-22 </a:t>
            </a:r>
            <a:endParaRPr lang="en-US" sz="4000" dirty="0"/>
          </a:p>
        </p:txBody>
      </p:sp>
      <p:sp>
        <p:nvSpPr>
          <p:cNvPr id="11" name="Rectangle 10"/>
          <p:cNvSpPr/>
          <p:nvPr/>
        </p:nvSpPr>
        <p:spPr bwMode="auto">
          <a:xfrm>
            <a:off x="14724004" y="8191002"/>
            <a:ext cx="5791200" cy="298855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Arial" charset="0"/>
              </a:rPr>
              <a:t>HTC Pharmacy</a:t>
            </a:r>
            <a:r>
              <a:rPr kumimoji="0" lang="en-US" sz="3600" b="0" i="0" u="none" strike="noStrike" cap="none" normalizeH="0" dirty="0" smtClean="0">
                <a:ln>
                  <a:noFill/>
                </a:ln>
                <a:solidFill>
                  <a:schemeClr val="tx1"/>
                </a:solidFill>
                <a:effectLst/>
                <a:latin typeface="Arial" charset="0"/>
              </a:rPr>
              <a:t> reviews </a:t>
            </a:r>
            <a:r>
              <a:rPr lang="en-US" sz="3600" dirty="0" smtClean="0"/>
              <a:t>individual </a:t>
            </a:r>
            <a:r>
              <a:rPr kumimoji="0" lang="en-US" sz="3600" b="0" i="0" u="none" strike="noStrike" cap="none" normalizeH="0" dirty="0" smtClean="0">
                <a:ln>
                  <a:noFill/>
                </a:ln>
                <a:solidFill>
                  <a:schemeClr val="tx1"/>
                </a:solidFill>
                <a:effectLst/>
                <a:latin typeface="Arial" charset="0"/>
              </a:rPr>
              <a:t>patient factor ordering over the past 12 months and presents data in weekly patient meeting.</a:t>
            </a:r>
            <a:endParaRPr kumimoji="0" lang="en-US" sz="3600" b="0" i="0" u="none" strike="noStrike" cap="none" normalizeH="0" baseline="0" dirty="0" smtClean="0">
              <a:ln>
                <a:noFill/>
              </a:ln>
              <a:solidFill>
                <a:schemeClr val="tx1"/>
              </a:solidFill>
              <a:effectLst/>
              <a:latin typeface="Arial" charset="0"/>
            </a:endParaRPr>
          </a:p>
        </p:txBody>
      </p:sp>
      <p:sp>
        <p:nvSpPr>
          <p:cNvPr id="66" name="Rectangle 65"/>
          <p:cNvSpPr/>
          <p:nvPr/>
        </p:nvSpPr>
        <p:spPr bwMode="auto">
          <a:xfrm>
            <a:off x="21869400" y="8138518"/>
            <a:ext cx="3493421" cy="3389003"/>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r>
              <a:rPr lang="en-US" sz="3600" dirty="0" smtClean="0"/>
              <a:t>Morning Clinic Huddle:</a:t>
            </a:r>
          </a:p>
          <a:p>
            <a:pPr marL="0" marR="0" indent="0" algn="l" defTabSz="297815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Arial" charset="0"/>
              </a:rPr>
              <a:t>Identify</a:t>
            </a:r>
            <a:r>
              <a:rPr kumimoji="0" lang="en-US" sz="3600" b="0" i="0" u="none" strike="noStrike" cap="none" normalizeH="0" dirty="0" smtClean="0">
                <a:ln>
                  <a:noFill/>
                </a:ln>
                <a:solidFill>
                  <a:schemeClr val="tx1"/>
                </a:solidFill>
                <a:effectLst/>
                <a:latin typeface="Arial" charset="0"/>
              </a:rPr>
              <a:t> transition patient in clinic each day</a:t>
            </a:r>
            <a:endParaRPr kumimoji="0" lang="en-US" sz="3600" b="0" i="0" u="none" strike="noStrike" cap="none" normalizeH="0" baseline="0" dirty="0" smtClean="0">
              <a:ln>
                <a:noFill/>
              </a:ln>
              <a:solidFill>
                <a:schemeClr val="tx1"/>
              </a:solidFill>
              <a:effectLst/>
              <a:latin typeface="Arial" charset="0"/>
            </a:endParaRPr>
          </a:p>
        </p:txBody>
      </p:sp>
      <p:sp>
        <p:nvSpPr>
          <p:cNvPr id="68" name="Rectangle 67"/>
          <p:cNvSpPr/>
          <p:nvPr/>
        </p:nvSpPr>
        <p:spPr bwMode="auto">
          <a:xfrm>
            <a:off x="8139198" y="12722363"/>
            <a:ext cx="17223623" cy="5395271"/>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Arial" charset="0"/>
              </a:rPr>
              <a:t>Comprehensive Visit</a:t>
            </a:r>
            <a:r>
              <a:rPr lang="en-US" sz="3600" dirty="0"/>
              <a:t> </a:t>
            </a:r>
            <a:r>
              <a:rPr lang="en-US" sz="3600" dirty="0" smtClean="0"/>
              <a:t>Questions</a:t>
            </a:r>
            <a:r>
              <a:rPr kumimoji="0" lang="en-US" sz="3600" b="0" i="0" u="none" strike="noStrike" cap="none" normalizeH="0" dirty="0" smtClean="0">
                <a:ln>
                  <a:noFill/>
                </a:ln>
                <a:solidFill>
                  <a:schemeClr val="tx1"/>
                </a:solidFill>
                <a:effectLst/>
                <a:latin typeface="Arial" charset="0"/>
              </a:rPr>
              <a:t>:</a:t>
            </a:r>
          </a:p>
          <a:p>
            <a:pPr marL="742950" marR="0" indent="-742950" algn="l" defTabSz="2978150" rtl="0" eaLnBrk="1" fontAlgn="base" latinLnBrk="0" hangingPunct="1">
              <a:lnSpc>
                <a:spcPct val="100000"/>
              </a:lnSpc>
              <a:spcBef>
                <a:spcPct val="0"/>
              </a:spcBef>
              <a:spcAft>
                <a:spcPct val="0"/>
              </a:spcAft>
              <a:buClrTx/>
              <a:buSzTx/>
              <a:buFontTx/>
              <a:buAutoNum type="arabicPeriod"/>
              <a:tabLst/>
            </a:pPr>
            <a:r>
              <a:rPr lang="en-US" sz="3600" dirty="0" smtClean="0"/>
              <a:t>Have you run out of factor in the past 6 months?</a:t>
            </a:r>
          </a:p>
          <a:p>
            <a:pPr marL="742950" marR="0" indent="-742950" algn="l" defTabSz="2978150" rtl="0" eaLnBrk="1" fontAlgn="base" latinLnBrk="0" hangingPunct="1">
              <a:lnSpc>
                <a:spcPct val="100000"/>
              </a:lnSpc>
              <a:spcBef>
                <a:spcPct val="0"/>
              </a:spcBef>
              <a:spcAft>
                <a:spcPct val="0"/>
              </a:spcAft>
              <a:buClrTx/>
              <a:buSzTx/>
              <a:buFontTx/>
              <a:buAutoNum type="arabicPeriod"/>
              <a:tabLst/>
            </a:pPr>
            <a:r>
              <a:rPr lang="en-US" sz="3600" dirty="0" smtClean="0"/>
              <a:t>Do you order your own factor?</a:t>
            </a:r>
          </a:p>
          <a:p>
            <a:pPr marR="0" algn="l" defTabSz="2978150" rtl="0" eaLnBrk="1" fontAlgn="base" latinLnBrk="0" hangingPunct="1">
              <a:lnSpc>
                <a:spcPct val="100000"/>
              </a:lnSpc>
              <a:spcBef>
                <a:spcPct val="0"/>
              </a:spcBef>
              <a:spcAft>
                <a:spcPct val="0"/>
              </a:spcAft>
              <a:buClrTx/>
              <a:buSzTx/>
              <a:tabLst/>
            </a:pPr>
            <a:endParaRPr lang="en-US" sz="1100" dirty="0" smtClean="0"/>
          </a:p>
          <a:p>
            <a:pPr marR="0" algn="l" defTabSz="2978150" rtl="0" eaLnBrk="1" fontAlgn="base" latinLnBrk="0" hangingPunct="1">
              <a:lnSpc>
                <a:spcPct val="100000"/>
              </a:lnSpc>
              <a:spcBef>
                <a:spcPct val="0"/>
              </a:spcBef>
              <a:spcAft>
                <a:spcPct val="0"/>
              </a:spcAft>
              <a:buClrTx/>
              <a:buSzTx/>
              <a:tabLst/>
            </a:pPr>
            <a:r>
              <a:rPr lang="en-US" sz="3600" dirty="0" smtClean="0"/>
              <a:t>Pharmacist completes Green Transition Index Card with patient and give it to them to take home</a:t>
            </a:r>
          </a:p>
          <a:p>
            <a:pPr marR="0" algn="l" defTabSz="2978150" rtl="0" eaLnBrk="1" fontAlgn="base" latinLnBrk="0" hangingPunct="1">
              <a:lnSpc>
                <a:spcPct val="100000"/>
              </a:lnSpc>
              <a:spcBef>
                <a:spcPct val="0"/>
              </a:spcBef>
              <a:spcAft>
                <a:spcPct val="0"/>
              </a:spcAft>
              <a:buClrTx/>
              <a:buSzTx/>
              <a:tabLst/>
            </a:pPr>
            <a:endParaRPr lang="en-US" sz="3600" dirty="0"/>
          </a:p>
          <a:p>
            <a:pPr marR="0" algn="l" defTabSz="2978150" rtl="0" eaLnBrk="1" fontAlgn="base" latinLnBrk="0" hangingPunct="1">
              <a:lnSpc>
                <a:spcPct val="100000"/>
              </a:lnSpc>
              <a:spcBef>
                <a:spcPct val="0"/>
              </a:spcBef>
              <a:spcAft>
                <a:spcPct val="0"/>
              </a:spcAft>
              <a:buClrTx/>
              <a:buSzTx/>
              <a:tabLst/>
            </a:pPr>
            <a:endParaRPr lang="en-US" sz="3600" dirty="0" smtClean="0"/>
          </a:p>
          <a:p>
            <a:pPr marL="742950" marR="0" indent="-742950" algn="l" defTabSz="2978150" rtl="0" eaLnBrk="1" fontAlgn="base" latinLnBrk="0" hangingPunct="1">
              <a:lnSpc>
                <a:spcPct val="100000"/>
              </a:lnSpc>
              <a:spcBef>
                <a:spcPct val="0"/>
              </a:spcBef>
              <a:spcAft>
                <a:spcPct val="0"/>
              </a:spcAft>
              <a:buClrTx/>
              <a:buSzTx/>
              <a:buFontTx/>
              <a:buAutoNum type="arabicPeriod"/>
              <a:tabLst/>
            </a:pPr>
            <a:endParaRPr lang="en-US" sz="3600" dirty="0"/>
          </a:p>
          <a:p>
            <a:pPr marL="742950" marR="0" indent="-742950" algn="l" defTabSz="2978150" rtl="0" eaLnBrk="1" fontAlgn="base" latinLnBrk="0" hangingPunct="1">
              <a:lnSpc>
                <a:spcPct val="100000"/>
              </a:lnSpc>
              <a:spcBef>
                <a:spcPct val="0"/>
              </a:spcBef>
              <a:spcAft>
                <a:spcPct val="0"/>
              </a:spcAft>
              <a:buClrTx/>
              <a:buSzTx/>
              <a:buFontTx/>
              <a:buAutoNum type="arabicPeriod"/>
              <a:tabLst/>
            </a:pPr>
            <a:endParaRPr lang="en-US" sz="3600" dirty="0"/>
          </a:p>
        </p:txBody>
      </p:sp>
      <p:pic>
        <p:nvPicPr>
          <p:cNvPr id="12" name="Picture 11"/>
          <p:cNvPicPr>
            <a:picLocks noChangeAspect="1"/>
          </p:cNvPicPr>
          <p:nvPr/>
        </p:nvPicPr>
        <p:blipFill>
          <a:blip r:embed="rId5"/>
          <a:stretch>
            <a:fillRect/>
          </a:stretch>
        </p:blipFill>
        <p:spPr>
          <a:xfrm>
            <a:off x="11211116" y="15237703"/>
            <a:ext cx="5110028" cy="2859254"/>
          </a:xfrm>
          <a:prstGeom prst="rect">
            <a:avLst/>
          </a:prstGeom>
        </p:spPr>
      </p:pic>
      <p:pic>
        <p:nvPicPr>
          <p:cNvPr id="13" name="Picture 12"/>
          <p:cNvPicPr>
            <a:picLocks noChangeAspect="1"/>
          </p:cNvPicPr>
          <p:nvPr/>
        </p:nvPicPr>
        <p:blipFill>
          <a:blip r:embed="rId6"/>
          <a:stretch>
            <a:fillRect/>
          </a:stretch>
        </p:blipFill>
        <p:spPr>
          <a:xfrm>
            <a:off x="17325245" y="15258380"/>
            <a:ext cx="5319871" cy="2859254"/>
          </a:xfrm>
          <a:prstGeom prst="rect">
            <a:avLst/>
          </a:prstGeom>
        </p:spPr>
      </p:pic>
      <p:sp>
        <p:nvSpPr>
          <p:cNvPr id="14" name="Right Arrow 13"/>
          <p:cNvSpPr/>
          <p:nvPr/>
        </p:nvSpPr>
        <p:spPr bwMode="auto">
          <a:xfrm>
            <a:off x="13614687" y="9590703"/>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15" name="Right Arrow 14"/>
          <p:cNvSpPr/>
          <p:nvPr/>
        </p:nvSpPr>
        <p:spPr bwMode="auto">
          <a:xfrm>
            <a:off x="20744714" y="9518435"/>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16" name="Right Arrow 15"/>
          <p:cNvSpPr/>
          <p:nvPr/>
        </p:nvSpPr>
        <p:spPr bwMode="auto">
          <a:xfrm>
            <a:off x="15072685" y="25779708"/>
            <a:ext cx="978408" cy="484632"/>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69" name="Rectangle 68"/>
          <p:cNvSpPr/>
          <p:nvPr/>
        </p:nvSpPr>
        <p:spPr bwMode="auto">
          <a:xfrm>
            <a:off x="8147593" y="19312476"/>
            <a:ext cx="17114090" cy="356109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Arial" charset="0"/>
              </a:rPr>
              <a:t>Pharmacist collects</a:t>
            </a:r>
            <a:r>
              <a:rPr kumimoji="0" lang="en-US" sz="3600" b="0" i="0" u="none" strike="noStrike" cap="none" normalizeH="0" dirty="0" smtClean="0">
                <a:ln>
                  <a:noFill/>
                </a:ln>
                <a:solidFill>
                  <a:schemeClr val="tx1"/>
                </a:solidFill>
                <a:effectLst/>
                <a:latin typeface="Arial" charset="0"/>
              </a:rPr>
              <a:t> and records weekly data from:</a:t>
            </a:r>
          </a:p>
          <a:p>
            <a:pPr marL="0" marR="0" indent="0" algn="l" defTabSz="2978150" rtl="0" eaLnBrk="1" fontAlgn="base" latinLnBrk="0" hangingPunct="1">
              <a:lnSpc>
                <a:spcPct val="100000"/>
              </a:lnSpc>
              <a:spcBef>
                <a:spcPct val="0"/>
              </a:spcBef>
              <a:spcAft>
                <a:spcPct val="0"/>
              </a:spcAft>
              <a:buClrTx/>
              <a:buSzTx/>
              <a:buFontTx/>
              <a:buNone/>
              <a:tabLst/>
            </a:pPr>
            <a:r>
              <a:rPr lang="en-US" sz="3600" dirty="0" smtClean="0"/>
              <a:t>1.</a:t>
            </a:r>
            <a:r>
              <a:rPr lang="en-US" sz="3600" dirty="0"/>
              <a:t>C</a:t>
            </a:r>
            <a:r>
              <a:rPr kumimoji="0" lang="en-US" sz="3600" b="0" i="0" u="none" strike="noStrike" cap="none" normalizeH="0" dirty="0" smtClean="0">
                <a:ln>
                  <a:noFill/>
                </a:ln>
                <a:solidFill>
                  <a:schemeClr val="tx1"/>
                </a:solidFill>
                <a:effectLst/>
                <a:latin typeface="Arial" charset="0"/>
              </a:rPr>
              <a:t>omprehensive visits</a:t>
            </a:r>
            <a:endParaRPr lang="en-US" sz="3600" dirty="0"/>
          </a:p>
          <a:p>
            <a:pPr marL="0" marR="0" indent="0" algn="l" defTabSz="2978150" rtl="0" eaLnBrk="1" fontAlgn="base" latinLnBrk="0" hangingPunct="1">
              <a:lnSpc>
                <a:spcPct val="100000"/>
              </a:lnSpc>
              <a:spcBef>
                <a:spcPct val="0"/>
              </a:spcBef>
              <a:spcAft>
                <a:spcPct val="0"/>
              </a:spcAft>
              <a:buClrTx/>
              <a:buSzTx/>
              <a:buFontTx/>
              <a:buNone/>
              <a:tabLst/>
            </a:pPr>
            <a:r>
              <a:rPr kumimoji="0" lang="en-US" sz="3600" b="0" i="0" u="none" strike="noStrike" cap="none" normalizeH="0" dirty="0" smtClean="0">
                <a:ln>
                  <a:noFill/>
                </a:ln>
                <a:solidFill>
                  <a:schemeClr val="tx1"/>
                </a:solidFill>
                <a:effectLst/>
                <a:latin typeface="Arial" charset="0"/>
              </a:rPr>
              <a:t>2. </a:t>
            </a:r>
            <a:r>
              <a:rPr lang="en-US" sz="3600" dirty="0" smtClean="0"/>
              <a:t>Refill telephone calls to the HTC pharmacy only</a:t>
            </a:r>
          </a:p>
          <a:p>
            <a:pPr marL="0" marR="0" indent="0" algn="l" defTabSz="2978150" rtl="0" eaLnBrk="1" fontAlgn="base" latinLnBrk="0" hangingPunct="1">
              <a:lnSpc>
                <a:spcPct val="100000"/>
              </a:lnSpc>
              <a:spcBef>
                <a:spcPct val="0"/>
              </a:spcBef>
              <a:spcAft>
                <a:spcPct val="0"/>
              </a:spcAft>
              <a:buClrTx/>
              <a:buSzTx/>
              <a:buFontTx/>
              <a:buNone/>
              <a:tabLst/>
            </a:pPr>
            <a:endParaRPr kumimoji="0" lang="en-US" sz="3600" b="0" i="0" u="none" strike="noStrike" cap="none" normalizeH="0" dirty="0" smtClean="0">
              <a:ln>
                <a:noFill/>
              </a:ln>
              <a:solidFill>
                <a:schemeClr val="tx1"/>
              </a:solidFill>
              <a:effectLst/>
              <a:latin typeface="Arial" charset="0"/>
            </a:endParaRPr>
          </a:p>
        </p:txBody>
      </p:sp>
      <p:sp>
        <p:nvSpPr>
          <p:cNvPr id="22" name="Down Arrow 21"/>
          <p:cNvSpPr/>
          <p:nvPr/>
        </p:nvSpPr>
        <p:spPr bwMode="auto">
          <a:xfrm>
            <a:off x="16321144" y="18241273"/>
            <a:ext cx="484632" cy="97840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74" name="Rectangle 73"/>
          <p:cNvSpPr/>
          <p:nvPr/>
        </p:nvSpPr>
        <p:spPr bwMode="auto">
          <a:xfrm>
            <a:off x="8227074" y="24288861"/>
            <a:ext cx="6366021" cy="298259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p>
            <a:pPr marL="0" marR="0" indent="0" algn="l" defTabSz="297815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Arial" charset="0"/>
              </a:rPr>
              <a:t>Introduce</a:t>
            </a:r>
            <a:r>
              <a:rPr kumimoji="0" lang="en-US" sz="3600" b="0" i="0" u="none" strike="noStrike" cap="none" normalizeH="0" dirty="0" smtClean="0">
                <a:ln>
                  <a:noFill/>
                </a:ln>
                <a:solidFill>
                  <a:schemeClr val="tx1"/>
                </a:solidFill>
                <a:effectLst/>
                <a:latin typeface="Arial" charset="0"/>
              </a:rPr>
              <a:t> the Green Transition Index Card to leadership boys (ages 14-18) at summer camp July 2016.</a:t>
            </a:r>
            <a:endParaRPr kumimoji="0" lang="en-US" sz="3600" b="0" i="0" u="none" strike="noStrike" cap="none" normalizeH="0" baseline="0" dirty="0" smtClean="0">
              <a:ln>
                <a:noFill/>
              </a:ln>
              <a:solidFill>
                <a:schemeClr val="tx1"/>
              </a:solidFill>
              <a:effectLst/>
              <a:latin typeface="Arial" charset="0"/>
            </a:endParaRPr>
          </a:p>
        </p:txBody>
      </p:sp>
      <p:sp>
        <p:nvSpPr>
          <p:cNvPr id="75" name="Rectangle 74"/>
          <p:cNvSpPr/>
          <p:nvPr/>
        </p:nvSpPr>
        <p:spPr bwMode="auto">
          <a:xfrm>
            <a:off x="16603571" y="24288725"/>
            <a:ext cx="8658109" cy="291467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smtClean="0">
              <a:ln>
                <a:noFill/>
              </a:ln>
              <a:solidFill>
                <a:schemeClr val="tx1"/>
              </a:solidFill>
              <a:effectLst/>
              <a:latin typeface="Arial" charset="0"/>
            </a:endParaRP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3600" b="0" i="0" u="none" strike="noStrike" cap="none" normalizeH="0" baseline="0" dirty="0" smtClean="0">
                <a:ln>
                  <a:noFill/>
                </a:ln>
                <a:solidFill>
                  <a:schemeClr val="tx1"/>
                </a:solidFill>
                <a:effectLst/>
                <a:latin typeface="Arial" charset="0"/>
              </a:rPr>
              <a:t>Periodic</a:t>
            </a:r>
            <a:r>
              <a:rPr lang="en-US" sz="3600" dirty="0" smtClean="0"/>
              <a:t> review of data by QI team members. </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600" dirty="0" smtClean="0"/>
              <a:t>Review and revision of comprehensive clinic transition education process</a:t>
            </a:r>
            <a:endParaRPr kumimoji="0" lang="en-US" sz="3600" b="0" i="0" u="none" strike="noStrike" cap="none" normalizeH="0" baseline="0" dirty="0" smtClean="0">
              <a:ln>
                <a:noFill/>
              </a:ln>
              <a:solidFill>
                <a:schemeClr val="tx1"/>
              </a:solidFill>
              <a:effectLst/>
              <a:latin typeface="Arial" charset="0"/>
            </a:endParaRPr>
          </a:p>
        </p:txBody>
      </p:sp>
      <p:sp>
        <p:nvSpPr>
          <p:cNvPr id="79" name="Down Arrow 78"/>
          <p:cNvSpPr/>
          <p:nvPr/>
        </p:nvSpPr>
        <p:spPr bwMode="auto">
          <a:xfrm>
            <a:off x="22160484" y="11640942"/>
            <a:ext cx="484632" cy="97840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80" name="Rectangle 79"/>
          <p:cNvSpPr/>
          <p:nvPr/>
        </p:nvSpPr>
        <p:spPr bwMode="auto">
          <a:xfrm>
            <a:off x="8248731" y="28452212"/>
            <a:ext cx="17114090" cy="4183635"/>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R="0" algn="l" defTabSz="2978150" rtl="0" eaLnBrk="1" fontAlgn="base" latinLnBrk="0" hangingPunct="1">
              <a:lnSpc>
                <a:spcPct val="100000"/>
              </a:lnSpc>
              <a:spcBef>
                <a:spcPct val="0"/>
              </a:spcBef>
              <a:spcAft>
                <a:spcPct val="0"/>
              </a:spcAft>
              <a:buClrTx/>
              <a:buSzTx/>
              <a:tabLst/>
            </a:pPr>
            <a:endParaRPr lang="en-US" sz="1100" dirty="0" smtClean="0"/>
          </a:p>
          <a:p>
            <a:pPr marR="0" algn="l" defTabSz="2978150" rtl="0" eaLnBrk="1" fontAlgn="base" latinLnBrk="0" hangingPunct="1">
              <a:lnSpc>
                <a:spcPct val="100000"/>
              </a:lnSpc>
              <a:spcBef>
                <a:spcPct val="0"/>
              </a:spcBef>
              <a:spcAft>
                <a:spcPct val="0"/>
              </a:spcAft>
              <a:buClrTx/>
              <a:buSzTx/>
              <a:tabLst/>
            </a:pPr>
            <a:r>
              <a:rPr lang="en-US" sz="3600" dirty="0" smtClean="0"/>
              <a:t>PRELIMINARY DATA (4/1/16-9/1/16)</a:t>
            </a:r>
          </a:p>
          <a:p>
            <a:pPr marL="742950" marR="0" indent="-742950" algn="l" defTabSz="2978150" rtl="0" eaLnBrk="1" fontAlgn="base" latinLnBrk="0" hangingPunct="1">
              <a:lnSpc>
                <a:spcPct val="100000"/>
              </a:lnSpc>
              <a:spcBef>
                <a:spcPct val="0"/>
              </a:spcBef>
              <a:spcAft>
                <a:spcPct val="0"/>
              </a:spcAft>
              <a:buClrTx/>
              <a:buSzTx/>
              <a:buAutoNum type="arabicPeriod"/>
              <a:tabLst/>
            </a:pPr>
            <a:r>
              <a:rPr lang="en-US" sz="3600" b="1" dirty="0" smtClean="0"/>
              <a:t>53</a:t>
            </a:r>
            <a:r>
              <a:rPr lang="en-US" sz="3600" dirty="0" smtClean="0"/>
              <a:t> patients completed the Green Transition Index Card</a:t>
            </a:r>
          </a:p>
          <a:p>
            <a:pPr marL="742950" indent="-742950" defTabSz="2978150">
              <a:buAutoNum type="arabicPeriod"/>
            </a:pPr>
            <a:r>
              <a:rPr lang="en-US" sz="3600" dirty="0" smtClean="0"/>
              <a:t>Out of the </a:t>
            </a:r>
            <a:r>
              <a:rPr lang="en-US" sz="3600" b="1" dirty="0" smtClean="0"/>
              <a:t>85</a:t>
            </a:r>
            <a:r>
              <a:rPr lang="en-US" sz="3600" dirty="0" smtClean="0"/>
              <a:t> HTC Pharmacy patients, </a:t>
            </a:r>
            <a:r>
              <a:rPr lang="en-US" sz="3600" b="1" dirty="0" smtClean="0"/>
              <a:t>23</a:t>
            </a:r>
            <a:r>
              <a:rPr lang="en-US" sz="3600" dirty="0" smtClean="0"/>
              <a:t> are calling in their own refills</a:t>
            </a:r>
          </a:p>
          <a:p>
            <a:pPr marL="742950" marR="0" indent="-742950" algn="l" defTabSz="2978150" rtl="0" eaLnBrk="1" fontAlgn="base" latinLnBrk="0" hangingPunct="1">
              <a:lnSpc>
                <a:spcPct val="100000"/>
              </a:lnSpc>
              <a:spcBef>
                <a:spcPct val="0"/>
              </a:spcBef>
              <a:spcAft>
                <a:spcPct val="0"/>
              </a:spcAft>
              <a:buClrTx/>
              <a:buSzTx/>
              <a:buAutoNum type="arabicPeriod"/>
              <a:tabLst/>
            </a:pPr>
            <a:r>
              <a:rPr lang="en-US" sz="3600" dirty="0" smtClean="0"/>
              <a:t>The number of HTC Pharmacy patients that call in their own refills has increased by </a:t>
            </a:r>
            <a:r>
              <a:rPr lang="en-US" sz="3600" b="1" dirty="0" smtClean="0"/>
              <a:t>4</a:t>
            </a:r>
            <a:r>
              <a:rPr lang="en-US" sz="3600" dirty="0" smtClean="0"/>
              <a:t> since 4/1/16</a:t>
            </a:r>
            <a:endParaRPr lang="en-US" sz="1100" dirty="0"/>
          </a:p>
          <a:p>
            <a:pPr marR="0" algn="l" defTabSz="2978150" rtl="0" eaLnBrk="1" fontAlgn="base" latinLnBrk="0" hangingPunct="1">
              <a:lnSpc>
                <a:spcPct val="100000"/>
              </a:lnSpc>
              <a:spcBef>
                <a:spcPct val="0"/>
              </a:spcBef>
              <a:spcAft>
                <a:spcPct val="0"/>
              </a:spcAft>
              <a:buClrTx/>
              <a:buSzTx/>
              <a:tabLst/>
            </a:pPr>
            <a:r>
              <a:rPr lang="en-US" sz="3600" dirty="0" smtClean="0"/>
              <a:t>Data collection and transition project continues in order to analyze success of this transition project</a:t>
            </a:r>
          </a:p>
        </p:txBody>
      </p:sp>
      <p:grpSp>
        <p:nvGrpSpPr>
          <p:cNvPr id="82" name="Group 81"/>
          <p:cNvGrpSpPr/>
          <p:nvPr/>
        </p:nvGrpSpPr>
        <p:grpSpPr>
          <a:xfrm>
            <a:off x="206346" y="12517917"/>
            <a:ext cx="7693057" cy="1143000"/>
            <a:chOff x="868680" y="7924801"/>
            <a:chExt cx="11624854" cy="1143000"/>
          </a:xfrm>
        </p:grpSpPr>
        <p:sp>
          <p:nvSpPr>
            <p:cNvPr id="83" name="Rounded Rectangle 82"/>
            <p:cNvSpPr/>
            <p:nvPr/>
          </p:nvSpPr>
          <p:spPr bwMode="auto">
            <a:xfrm>
              <a:off x="868680" y="7924801"/>
              <a:ext cx="11624854" cy="1143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84" name="Text Box 24"/>
            <p:cNvSpPr txBox="1">
              <a:spLocks noChangeArrowheads="1"/>
            </p:cNvSpPr>
            <p:nvPr/>
          </p:nvSpPr>
          <p:spPr bwMode="auto">
            <a:xfrm>
              <a:off x="3282378" y="8136815"/>
              <a:ext cx="5989527" cy="87470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134723" tIns="67364" rIns="134723" bIns="67364">
              <a:spAutoFit/>
            </a:bodyPr>
            <a:lstStyle/>
            <a:p>
              <a:pPr algn="ctr" defTabSz="4387883"/>
              <a:r>
                <a:rPr lang="en-US" sz="4800" b="1" dirty="0" smtClean="0"/>
                <a:t>Global Aim</a:t>
              </a:r>
              <a:endParaRPr lang="en-US" sz="4800" b="1" dirty="0"/>
            </a:p>
          </p:txBody>
        </p:sp>
      </p:grpSp>
      <p:sp>
        <p:nvSpPr>
          <p:cNvPr id="85" name="Rectangle 84"/>
          <p:cNvSpPr/>
          <p:nvPr/>
        </p:nvSpPr>
        <p:spPr bwMode="auto">
          <a:xfrm>
            <a:off x="25842411" y="8016809"/>
            <a:ext cx="23337742" cy="6979351"/>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R="0" algn="l" defTabSz="2978150" rtl="0" eaLnBrk="1" fontAlgn="base" latinLnBrk="0" hangingPunct="1">
              <a:lnSpc>
                <a:spcPct val="100000"/>
              </a:lnSpc>
              <a:spcBef>
                <a:spcPct val="0"/>
              </a:spcBef>
              <a:spcAft>
                <a:spcPct val="0"/>
              </a:spcAft>
              <a:buClrTx/>
              <a:buSzTx/>
              <a:tabLst/>
            </a:pPr>
            <a:endParaRPr lang="en-US" sz="1100" dirty="0" smtClean="0"/>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Improve summer camp planning. Unmet goal of:</a:t>
            </a:r>
          </a:p>
          <a:p>
            <a:pPr marL="1245121" lvl="1" indent="-571500" defTabSz="2978150">
              <a:buFont typeface="Arial" panose="020B0604020202020204" pitchFamily="34" charset="0"/>
              <a:buChar char="•"/>
            </a:pPr>
            <a:r>
              <a:rPr lang="en-US" sz="3800" dirty="0" smtClean="0"/>
              <a:t>Completing green transition index cards with leadership due to time constraints and setting</a:t>
            </a:r>
          </a:p>
          <a:p>
            <a:pPr marL="1245121" lvl="1" indent="-571500" defTabSz="2978150">
              <a:buFont typeface="Arial" panose="020B0604020202020204" pitchFamily="34" charset="0"/>
              <a:buChar char="•"/>
            </a:pPr>
            <a:r>
              <a:rPr lang="en-US" sz="3800" dirty="0" smtClean="0"/>
              <a:t>Making a poster for check-in</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Establish specific time frames for periodic review and revision of data (i.e. every 2 months)</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Scheduled protected time is critical so team can have working meetings</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QI team practiced meeting skills and learned the importance of large team representation in order to maintain momentum.</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QI team dynamics are complimentary to each other</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Adobe Connect session were not a high priority for our team due to time constraints</a:t>
            </a:r>
          </a:p>
          <a:p>
            <a:pPr marL="571500" marR="0" indent="-571500" algn="l" defTabSz="2978150" rtl="0" eaLnBrk="1" fontAlgn="base" latinLnBrk="0" hangingPunct="1">
              <a:lnSpc>
                <a:spcPct val="100000"/>
              </a:lnSpc>
              <a:spcBef>
                <a:spcPct val="0"/>
              </a:spcBef>
              <a:spcAft>
                <a:spcPct val="0"/>
              </a:spcAft>
              <a:buClrTx/>
              <a:buSzTx/>
              <a:buFont typeface="Arial" panose="020B0604020202020204" pitchFamily="34" charset="0"/>
              <a:buChar char="•"/>
              <a:tabLst/>
            </a:pPr>
            <a:r>
              <a:rPr lang="en-US" sz="3800" dirty="0" smtClean="0"/>
              <a:t>Recognize that the process to change is possible. This process can be applied on a small or grand scale with efficiency</a:t>
            </a:r>
          </a:p>
          <a:p>
            <a:pPr lvl="1" defTabSz="2978150"/>
            <a:endParaRPr lang="en-US" sz="3600" dirty="0"/>
          </a:p>
        </p:txBody>
      </p:sp>
      <p:grpSp>
        <p:nvGrpSpPr>
          <p:cNvPr id="86" name="Group 85"/>
          <p:cNvGrpSpPr/>
          <p:nvPr/>
        </p:nvGrpSpPr>
        <p:grpSpPr>
          <a:xfrm>
            <a:off x="25842411" y="15155591"/>
            <a:ext cx="23337742" cy="1143000"/>
            <a:chOff x="868680" y="8933654"/>
            <a:chExt cx="11624854" cy="1143000"/>
          </a:xfrm>
        </p:grpSpPr>
        <p:sp>
          <p:nvSpPr>
            <p:cNvPr id="87" name="Rounded Rectangle 86"/>
            <p:cNvSpPr/>
            <p:nvPr/>
          </p:nvSpPr>
          <p:spPr bwMode="auto">
            <a:xfrm>
              <a:off x="868680" y="8933654"/>
              <a:ext cx="11624854" cy="1143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88" name="Text Box 24"/>
            <p:cNvSpPr txBox="1">
              <a:spLocks noChangeArrowheads="1"/>
            </p:cNvSpPr>
            <p:nvPr/>
          </p:nvSpPr>
          <p:spPr bwMode="auto">
            <a:xfrm>
              <a:off x="2727033" y="9130305"/>
              <a:ext cx="7890917" cy="87470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134723" tIns="67364" rIns="134723" bIns="67364">
              <a:spAutoFit/>
            </a:bodyPr>
            <a:lstStyle/>
            <a:p>
              <a:pPr algn="ctr" defTabSz="4387883"/>
              <a:r>
                <a:rPr lang="en-US" sz="4800" b="1" dirty="0" smtClean="0"/>
                <a:t>Next Steps</a:t>
              </a:r>
              <a:endParaRPr lang="en-US" sz="4800" b="1" dirty="0"/>
            </a:p>
          </p:txBody>
        </p:sp>
      </p:grpSp>
      <p:grpSp>
        <p:nvGrpSpPr>
          <p:cNvPr id="89" name="Group 88"/>
          <p:cNvGrpSpPr/>
          <p:nvPr/>
        </p:nvGrpSpPr>
        <p:grpSpPr>
          <a:xfrm>
            <a:off x="25809559" y="19564537"/>
            <a:ext cx="23368851" cy="1143000"/>
            <a:chOff x="191820" y="4217145"/>
            <a:chExt cx="11624854" cy="1143000"/>
          </a:xfrm>
        </p:grpSpPr>
        <p:sp>
          <p:nvSpPr>
            <p:cNvPr id="90" name="Rounded Rectangle 89"/>
            <p:cNvSpPr/>
            <p:nvPr/>
          </p:nvSpPr>
          <p:spPr bwMode="auto">
            <a:xfrm>
              <a:off x="191820" y="4217145"/>
              <a:ext cx="11624854" cy="1143000"/>
            </a:xfrm>
            <a:prstGeom prst="roundRect">
              <a:avLst/>
            </a:prstGeom>
            <a:ln>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91" name="Text Box 24"/>
            <p:cNvSpPr txBox="1">
              <a:spLocks noChangeArrowheads="1"/>
            </p:cNvSpPr>
            <p:nvPr/>
          </p:nvSpPr>
          <p:spPr bwMode="auto">
            <a:xfrm>
              <a:off x="3451547" y="4376576"/>
              <a:ext cx="5105400" cy="874707"/>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square" lIns="134723" tIns="67364" rIns="134723" bIns="67364">
              <a:spAutoFit/>
            </a:bodyPr>
            <a:lstStyle/>
            <a:p>
              <a:pPr algn="ctr" defTabSz="4387883"/>
              <a:r>
                <a:rPr lang="en-US" sz="4800" b="1" dirty="0" smtClean="0"/>
                <a:t>Fish Bone</a:t>
              </a:r>
              <a:endParaRPr lang="en-US" sz="4800" b="1" dirty="0"/>
            </a:p>
          </p:txBody>
        </p:sp>
      </p:grpSp>
      <p:sp>
        <p:nvSpPr>
          <p:cNvPr id="93" name="Rectangle 92"/>
          <p:cNvSpPr/>
          <p:nvPr/>
        </p:nvSpPr>
        <p:spPr bwMode="auto">
          <a:xfrm>
            <a:off x="25842411" y="20707537"/>
            <a:ext cx="23337741" cy="12003618"/>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R="0" algn="l" defTabSz="2978150" rtl="0" eaLnBrk="1" fontAlgn="base" latinLnBrk="0" hangingPunct="1">
              <a:lnSpc>
                <a:spcPct val="100000"/>
              </a:lnSpc>
              <a:spcBef>
                <a:spcPct val="0"/>
              </a:spcBef>
              <a:spcAft>
                <a:spcPct val="0"/>
              </a:spcAft>
              <a:buClrTx/>
              <a:buSzTx/>
              <a:tabLst/>
            </a:pPr>
            <a:endParaRPr lang="en-US" sz="3600" dirty="0" smtClean="0"/>
          </a:p>
        </p:txBody>
      </p:sp>
      <p:sp>
        <p:nvSpPr>
          <p:cNvPr id="94" name="Rectangle 93"/>
          <p:cNvSpPr/>
          <p:nvPr/>
        </p:nvSpPr>
        <p:spPr bwMode="auto">
          <a:xfrm>
            <a:off x="229234" y="7903294"/>
            <a:ext cx="7673931" cy="4060106"/>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endParaRPr lang="en-US" sz="300" dirty="0" smtClean="0">
              <a:solidFill>
                <a:schemeClr val="tx1"/>
              </a:solidFill>
            </a:endParaRPr>
          </a:p>
          <a:p>
            <a:endParaRPr lang="en-US" sz="1100" dirty="0" smtClean="0">
              <a:solidFill>
                <a:schemeClr val="tx1"/>
              </a:solidFill>
            </a:endParaRPr>
          </a:p>
          <a:p>
            <a:r>
              <a:rPr lang="en-US" sz="3800" dirty="0" smtClean="0">
                <a:solidFill>
                  <a:schemeClr val="tx1"/>
                </a:solidFill>
              </a:rPr>
              <a:t>We </a:t>
            </a:r>
            <a:r>
              <a:rPr lang="en-US" sz="3800" dirty="0">
                <a:solidFill>
                  <a:schemeClr val="tx1"/>
                </a:solidFill>
              </a:rPr>
              <a:t>will increase the number of patients aged 17-22 that order and obtain their own factor from the current baseline to double the number of patients ordering by September 1, 2016</a:t>
            </a:r>
          </a:p>
        </p:txBody>
      </p:sp>
      <p:sp>
        <p:nvSpPr>
          <p:cNvPr id="95" name="Rectangle 94"/>
          <p:cNvSpPr/>
          <p:nvPr/>
        </p:nvSpPr>
        <p:spPr bwMode="auto">
          <a:xfrm>
            <a:off x="25842411" y="16248844"/>
            <a:ext cx="23337742" cy="3063632"/>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R="0" algn="l" defTabSz="2978150" rtl="0" eaLnBrk="1" fontAlgn="base" latinLnBrk="0" hangingPunct="1">
              <a:lnSpc>
                <a:spcPct val="100000"/>
              </a:lnSpc>
              <a:spcBef>
                <a:spcPct val="0"/>
              </a:spcBef>
              <a:spcAft>
                <a:spcPct val="0"/>
              </a:spcAft>
              <a:buClrTx/>
              <a:buSzTx/>
              <a:tabLst/>
            </a:pPr>
            <a:endParaRPr lang="en-US" sz="1100" dirty="0"/>
          </a:p>
          <a:p>
            <a:pPr marR="0" algn="l" defTabSz="2978150" rtl="0" eaLnBrk="1" fontAlgn="base" latinLnBrk="0" hangingPunct="1">
              <a:lnSpc>
                <a:spcPct val="100000"/>
              </a:lnSpc>
              <a:spcBef>
                <a:spcPct val="0"/>
              </a:spcBef>
              <a:spcAft>
                <a:spcPct val="0"/>
              </a:spcAft>
              <a:buClrTx/>
              <a:buSzTx/>
              <a:tabLst/>
            </a:pPr>
            <a:r>
              <a:rPr lang="en-US" sz="3800" dirty="0" smtClean="0"/>
              <a:t>Use and focus our project results</a:t>
            </a:r>
            <a:r>
              <a:rPr lang="en-US" sz="3800" dirty="0"/>
              <a:t> </a:t>
            </a:r>
            <a:r>
              <a:rPr lang="en-US" sz="3800" dirty="0" smtClean="0"/>
              <a:t>in:</a:t>
            </a:r>
          </a:p>
          <a:p>
            <a:pPr marL="1416571" lvl="1" indent="-742950" defTabSz="2978150">
              <a:buFont typeface="+mj-lt"/>
              <a:buAutoNum type="arabicPeriod"/>
            </a:pPr>
            <a:r>
              <a:rPr lang="en-US" sz="3800" dirty="0" smtClean="0"/>
              <a:t>Identify transition priorities with all disciplines practicing in the HTC</a:t>
            </a:r>
          </a:p>
          <a:p>
            <a:pPr marL="1416571" lvl="1" indent="-742950" defTabSz="2978150">
              <a:buFont typeface="+mj-lt"/>
              <a:buAutoNum type="arabicPeriod"/>
            </a:pPr>
            <a:r>
              <a:rPr lang="en-US" sz="3800" dirty="0" smtClean="0"/>
              <a:t>Transition education posters in exam rooms</a:t>
            </a:r>
          </a:p>
          <a:p>
            <a:pPr marL="1416571" lvl="1" indent="-742950" defTabSz="2978150">
              <a:buFont typeface="+mj-lt"/>
              <a:buAutoNum type="arabicPeriod"/>
            </a:pPr>
            <a:r>
              <a:rPr lang="en-US" sz="3800" dirty="0" smtClean="0"/>
              <a:t>Develop and initiate annual patient transition competency questionnaire (1/1/17)</a:t>
            </a:r>
          </a:p>
          <a:p>
            <a:pPr marL="1416571" lvl="1" indent="-742950" defTabSz="2978150">
              <a:buFont typeface="+mj-lt"/>
              <a:buAutoNum type="arabicPeriod"/>
            </a:pPr>
            <a:endParaRPr lang="en-US" sz="3600" dirty="0" smtClean="0"/>
          </a:p>
        </p:txBody>
      </p:sp>
      <p:sp>
        <p:nvSpPr>
          <p:cNvPr id="123" name="Down Arrow 122"/>
          <p:cNvSpPr/>
          <p:nvPr/>
        </p:nvSpPr>
        <p:spPr bwMode="auto">
          <a:xfrm>
            <a:off x="11655571" y="23148129"/>
            <a:ext cx="484632" cy="97840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sp>
        <p:nvSpPr>
          <p:cNvPr id="125" name="Down Arrow 124"/>
          <p:cNvSpPr/>
          <p:nvPr/>
        </p:nvSpPr>
        <p:spPr bwMode="auto">
          <a:xfrm>
            <a:off x="20272888" y="27338602"/>
            <a:ext cx="484632" cy="97840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978150" rtl="0" eaLnBrk="1" fontAlgn="base" latinLnBrk="0" hangingPunct="1">
              <a:lnSpc>
                <a:spcPct val="100000"/>
              </a:lnSpc>
              <a:spcBef>
                <a:spcPct val="0"/>
              </a:spcBef>
              <a:spcAft>
                <a:spcPct val="0"/>
              </a:spcAft>
              <a:buClrTx/>
              <a:buSzTx/>
              <a:buFontTx/>
              <a:buNone/>
              <a:tabLst/>
            </a:pPr>
            <a:endParaRPr kumimoji="0" lang="en-US" sz="5900" b="0" i="0" u="none" strike="noStrike" cap="none" normalizeH="0" baseline="0" smtClean="0">
              <a:ln>
                <a:noFill/>
              </a:ln>
              <a:solidFill>
                <a:schemeClr val="tx1"/>
              </a:solidFill>
              <a:effectLst/>
              <a:latin typeface="Arial" charset="0"/>
            </a:endParaRP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20789" y="-45720"/>
            <a:ext cx="5796751" cy="6217920"/>
          </a:xfrm>
          <a:prstGeom prst="rect">
            <a:avLst/>
          </a:prstGeom>
        </p:spPr>
      </p:pic>
      <p:grpSp>
        <p:nvGrpSpPr>
          <p:cNvPr id="52" name="Group 51"/>
          <p:cNvGrpSpPr/>
          <p:nvPr/>
        </p:nvGrpSpPr>
        <p:grpSpPr>
          <a:xfrm>
            <a:off x="43052999" y="-10327"/>
            <a:ext cx="6324599" cy="6182528"/>
            <a:chOff x="29108400" y="381000"/>
            <a:chExt cx="3505200" cy="2971800"/>
          </a:xfrm>
        </p:grpSpPr>
        <p:sp>
          <p:nvSpPr>
            <p:cNvPr id="53" name="Rectangle 52"/>
            <p:cNvSpPr>
              <a:spLocks noChangeArrowheads="1"/>
            </p:cNvSpPr>
            <p:nvPr/>
          </p:nvSpPr>
          <p:spPr bwMode="gray">
            <a:xfrm>
              <a:off x="29108400" y="381000"/>
              <a:ext cx="3505200" cy="2971800"/>
            </a:xfrm>
            <a:prstGeom prst="rect">
              <a:avLst/>
            </a:prstGeom>
            <a:gradFill rotWithShape="1">
              <a:gsLst>
                <a:gs pos="0">
                  <a:srgbClr val="007600"/>
                </a:gs>
                <a:gs pos="100000">
                  <a:srgbClr val="003CB4"/>
                </a:gs>
              </a:gsLst>
              <a:lin ang="5400000" scaled="1"/>
            </a:gradFill>
            <a:ln w="9525">
              <a:noFill/>
              <a:miter lim="800000"/>
              <a:headEnd/>
              <a:tailEnd/>
            </a:ln>
          </p:spPr>
          <p:txBody>
            <a:bodyPr wrap="none" anchor="ctr"/>
            <a:lstStyle>
              <a:defPPr>
                <a:defRPr lang="en-US"/>
              </a:defPPr>
              <a:lvl1pPr algn="l" rtl="0" fontAlgn="base">
                <a:spcBef>
                  <a:spcPct val="0"/>
                </a:spcBef>
                <a:spcAft>
                  <a:spcPct val="0"/>
                </a:spcAft>
                <a:defRPr sz="8800" kern="1200">
                  <a:solidFill>
                    <a:schemeClr val="tx1"/>
                  </a:solidFill>
                  <a:latin typeface="Arial" charset="0"/>
                  <a:ea typeface="+mn-ea"/>
                  <a:cs typeface="+mn-cs"/>
                </a:defRPr>
              </a:lvl1pPr>
              <a:lvl2pPr marL="673621" algn="l" rtl="0" fontAlgn="base">
                <a:spcBef>
                  <a:spcPct val="0"/>
                </a:spcBef>
                <a:spcAft>
                  <a:spcPct val="0"/>
                </a:spcAft>
                <a:defRPr sz="8800" kern="1200">
                  <a:solidFill>
                    <a:schemeClr val="tx1"/>
                  </a:solidFill>
                  <a:latin typeface="Arial" charset="0"/>
                  <a:ea typeface="+mn-ea"/>
                  <a:cs typeface="+mn-cs"/>
                </a:defRPr>
              </a:lvl2pPr>
              <a:lvl3pPr marL="1347238" algn="l" rtl="0" fontAlgn="base">
                <a:spcBef>
                  <a:spcPct val="0"/>
                </a:spcBef>
                <a:spcAft>
                  <a:spcPct val="0"/>
                </a:spcAft>
                <a:defRPr sz="8800" kern="1200">
                  <a:solidFill>
                    <a:schemeClr val="tx1"/>
                  </a:solidFill>
                  <a:latin typeface="Arial" charset="0"/>
                  <a:ea typeface="+mn-ea"/>
                  <a:cs typeface="+mn-cs"/>
                </a:defRPr>
              </a:lvl3pPr>
              <a:lvl4pPr marL="2020859" algn="l" rtl="0" fontAlgn="base">
                <a:spcBef>
                  <a:spcPct val="0"/>
                </a:spcBef>
                <a:spcAft>
                  <a:spcPct val="0"/>
                </a:spcAft>
                <a:defRPr sz="8800" kern="1200">
                  <a:solidFill>
                    <a:schemeClr val="tx1"/>
                  </a:solidFill>
                  <a:latin typeface="Arial" charset="0"/>
                  <a:ea typeface="+mn-ea"/>
                  <a:cs typeface="+mn-cs"/>
                </a:defRPr>
              </a:lvl4pPr>
              <a:lvl5pPr marL="2694476" algn="l" rtl="0" fontAlgn="base">
                <a:spcBef>
                  <a:spcPct val="0"/>
                </a:spcBef>
                <a:spcAft>
                  <a:spcPct val="0"/>
                </a:spcAft>
                <a:defRPr sz="8800" kern="1200">
                  <a:solidFill>
                    <a:schemeClr val="tx1"/>
                  </a:solidFill>
                  <a:latin typeface="Arial" charset="0"/>
                  <a:ea typeface="+mn-ea"/>
                  <a:cs typeface="+mn-cs"/>
                </a:defRPr>
              </a:lvl5pPr>
              <a:lvl6pPr marL="3368098" algn="l" defTabSz="1347238" rtl="0" eaLnBrk="1" latinLnBrk="0" hangingPunct="1">
                <a:defRPr sz="8800" kern="1200">
                  <a:solidFill>
                    <a:schemeClr val="tx1"/>
                  </a:solidFill>
                  <a:latin typeface="Arial" charset="0"/>
                  <a:ea typeface="+mn-ea"/>
                  <a:cs typeface="+mn-cs"/>
                </a:defRPr>
              </a:lvl6pPr>
              <a:lvl7pPr marL="4041715" algn="l" defTabSz="1347238" rtl="0" eaLnBrk="1" latinLnBrk="0" hangingPunct="1">
                <a:defRPr sz="8800" kern="1200">
                  <a:solidFill>
                    <a:schemeClr val="tx1"/>
                  </a:solidFill>
                  <a:latin typeface="Arial" charset="0"/>
                  <a:ea typeface="+mn-ea"/>
                  <a:cs typeface="+mn-cs"/>
                </a:defRPr>
              </a:lvl7pPr>
              <a:lvl8pPr marL="4715332" algn="l" defTabSz="1347238" rtl="0" eaLnBrk="1" latinLnBrk="0" hangingPunct="1">
                <a:defRPr sz="8800" kern="1200">
                  <a:solidFill>
                    <a:schemeClr val="tx1"/>
                  </a:solidFill>
                  <a:latin typeface="Arial" charset="0"/>
                  <a:ea typeface="+mn-ea"/>
                  <a:cs typeface="+mn-cs"/>
                </a:defRPr>
              </a:lvl8pPr>
              <a:lvl9pPr marL="5388953" algn="l" defTabSz="1347238" rtl="0" eaLnBrk="1" latinLnBrk="0" hangingPunct="1">
                <a:defRPr sz="8800" kern="1200">
                  <a:solidFill>
                    <a:schemeClr val="tx1"/>
                  </a:solidFill>
                  <a:latin typeface="Arial" charset="0"/>
                  <a:ea typeface="+mn-ea"/>
                  <a:cs typeface="+mn-cs"/>
                </a:defRPr>
              </a:lvl9pPr>
            </a:lstStyle>
            <a:p>
              <a:endParaRPr lang="en-US" dirty="0"/>
            </a:p>
          </p:txBody>
        </p:sp>
        <p:pic>
          <p:nvPicPr>
            <p:cNvPr id="54" name="Picture 53" descr="children's_affiliate_white.png"/>
            <p:cNvPicPr>
              <a:picLocks noChangeAspect="1"/>
            </p:cNvPicPr>
            <p:nvPr/>
          </p:nvPicPr>
          <p:blipFill>
            <a:blip r:embed="rId8" cstate="print"/>
            <a:stretch>
              <a:fillRect/>
            </a:stretch>
          </p:blipFill>
          <p:spPr>
            <a:xfrm>
              <a:off x="29337000" y="609599"/>
              <a:ext cx="3124200" cy="2622245"/>
            </a:xfrm>
            <a:prstGeom prst="rect">
              <a:avLst/>
            </a:prstGeom>
          </p:spPr>
        </p:pic>
      </p:grpSp>
      <p:graphicFrame>
        <p:nvGraphicFramePr>
          <p:cNvPr id="17" name="Table 16"/>
          <p:cNvGraphicFramePr>
            <a:graphicFrameLocks noGrp="1"/>
          </p:cNvGraphicFramePr>
          <p:nvPr>
            <p:extLst>
              <p:ext uri="{D42A27DB-BD31-4B8C-83A1-F6EECF244321}">
                <p14:modId xmlns:p14="http://schemas.microsoft.com/office/powerpoint/2010/main" val="3073472780"/>
              </p:ext>
            </p:extLst>
          </p:nvPr>
        </p:nvGraphicFramePr>
        <p:xfrm>
          <a:off x="8204734" y="21144029"/>
          <a:ext cx="17056947" cy="1692772"/>
        </p:xfrm>
        <a:graphic>
          <a:graphicData uri="http://schemas.openxmlformats.org/drawingml/2006/table">
            <a:tbl>
              <a:tblPr/>
              <a:tblGrid>
                <a:gridCol w="995488">
                  <a:extLst>
                    <a:ext uri="{9D8B030D-6E8A-4147-A177-3AD203B41FA5}">
                      <a16:colId xmlns:a16="http://schemas.microsoft.com/office/drawing/2014/main" val="2026283613"/>
                    </a:ext>
                  </a:extLst>
                </a:gridCol>
                <a:gridCol w="995488">
                  <a:extLst>
                    <a:ext uri="{9D8B030D-6E8A-4147-A177-3AD203B41FA5}">
                      <a16:colId xmlns:a16="http://schemas.microsoft.com/office/drawing/2014/main" val="1677343542"/>
                    </a:ext>
                  </a:extLst>
                </a:gridCol>
                <a:gridCol w="1290448">
                  <a:extLst>
                    <a:ext uri="{9D8B030D-6E8A-4147-A177-3AD203B41FA5}">
                      <a16:colId xmlns:a16="http://schemas.microsoft.com/office/drawing/2014/main" val="1250128583"/>
                    </a:ext>
                  </a:extLst>
                </a:gridCol>
                <a:gridCol w="682094">
                  <a:extLst>
                    <a:ext uri="{9D8B030D-6E8A-4147-A177-3AD203B41FA5}">
                      <a16:colId xmlns:a16="http://schemas.microsoft.com/office/drawing/2014/main" val="1111721914"/>
                    </a:ext>
                  </a:extLst>
                </a:gridCol>
                <a:gridCol w="995488">
                  <a:extLst>
                    <a:ext uri="{9D8B030D-6E8A-4147-A177-3AD203B41FA5}">
                      <a16:colId xmlns:a16="http://schemas.microsoft.com/office/drawing/2014/main" val="1986677517"/>
                    </a:ext>
                  </a:extLst>
                </a:gridCol>
                <a:gridCol w="1179837">
                  <a:extLst>
                    <a:ext uri="{9D8B030D-6E8A-4147-A177-3AD203B41FA5}">
                      <a16:colId xmlns:a16="http://schemas.microsoft.com/office/drawing/2014/main" val="541900377"/>
                    </a:ext>
                  </a:extLst>
                </a:gridCol>
                <a:gridCol w="1036967">
                  <a:extLst>
                    <a:ext uri="{9D8B030D-6E8A-4147-A177-3AD203B41FA5}">
                      <a16:colId xmlns:a16="http://schemas.microsoft.com/office/drawing/2014/main" val="3765107732"/>
                    </a:ext>
                  </a:extLst>
                </a:gridCol>
                <a:gridCol w="1235142">
                  <a:extLst>
                    <a:ext uri="{9D8B030D-6E8A-4147-A177-3AD203B41FA5}">
                      <a16:colId xmlns:a16="http://schemas.microsoft.com/office/drawing/2014/main" val="3987915711"/>
                    </a:ext>
                  </a:extLst>
                </a:gridCol>
                <a:gridCol w="1511667">
                  <a:extLst>
                    <a:ext uri="{9D8B030D-6E8A-4147-A177-3AD203B41FA5}">
                      <a16:colId xmlns:a16="http://schemas.microsoft.com/office/drawing/2014/main" val="69351857"/>
                    </a:ext>
                  </a:extLst>
                </a:gridCol>
                <a:gridCol w="1216708">
                  <a:extLst>
                    <a:ext uri="{9D8B030D-6E8A-4147-A177-3AD203B41FA5}">
                      <a16:colId xmlns:a16="http://schemas.microsoft.com/office/drawing/2014/main" val="3690107927"/>
                    </a:ext>
                  </a:extLst>
                </a:gridCol>
                <a:gridCol w="1327317">
                  <a:extLst>
                    <a:ext uri="{9D8B030D-6E8A-4147-A177-3AD203B41FA5}">
                      <a16:colId xmlns:a16="http://schemas.microsoft.com/office/drawing/2014/main" val="888764978"/>
                    </a:ext>
                  </a:extLst>
                </a:gridCol>
                <a:gridCol w="1566971">
                  <a:extLst>
                    <a:ext uri="{9D8B030D-6E8A-4147-A177-3AD203B41FA5}">
                      <a16:colId xmlns:a16="http://schemas.microsoft.com/office/drawing/2014/main" val="1862589215"/>
                    </a:ext>
                  </a:extLst>
                </a:gridCol>
                <a:gridCol w="1013922">
                  <a:extLst>
                    <a:ext uri="{9D8B030D-6E8A-4147-A177-3AD203B41FA5}">
                      <a16:colId xmlns:a16="http://schemas.microsoft.com/office/drawing/2014/main" val="3063195287"/>
                    </a:ext>
                  </a:extLst>
                </a:gridCol>
                <a:gridCol w="1013922">
                  <a:extLst>
                    <a:ext uri="{9D8B030D-6E8A-4147-A177-3AD203B41FA5}">
                      <a16:colId xmlns:a16="http://schemas.microsoft.com/office/drawing/2014/main" val="4204308880"/>
                    </a:ext>
                  </a:extLst>
                </a:gridCol>
                <a:gridCol w="995488">
                  <a:extLst>
                    <a:ext uri="{9D8B030D-6E8A-4147-A177-3AD203B41FA5}">
                      <a16:colId xmlns:a16="http://schemas.microsoft.com/office/drawing/2014/main" val="1089571363"/>
                    </a:ext>
                  </a:extLst>
                </a:gridCol>
              </a:tblGrid>
              <a:tr h="1090790">
                <a:tc>
                  <a:txBody>
                    <a:bodyPr/>
                    <a:lstStyle/>
                    <a:p>
                      <a:pPr algn="l" fontAlgn="t"/>
                      <a:r>
                        <a:rPr lang="en-US" sz="1400" b="1" i="0" u="none" strike="noStrike">
                          <a:solidFill>
                            <a:srgbClr val="FFFFFF"/>
                          </a:solidFill>
                          <a:effectLst/>
                          <a:latin typeface="Calibri" panose="020F0502020204030204" pitchFamily="34" charset="0"/>
                        </a:rPr>
                        <a:t>Last Name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First Name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DOB</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Age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Gender</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dirty="0">
                          <a:solidFill>
                            <a:srgbClr val="FFFFFF"/>
                          </a:solidFill>
                          <a:effectLst/>
                          <a:latin typeface="Calibri" panose="020F0502020204030204" pitchFamily="34" charset="0"/>
                        </a:rPr>
                        <a:t>Primary Diagnosis</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Severity</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Pharmacy</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Transition Pts ordering their own factor prior to 4/1/16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Pt Ed complete</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green card given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Pt ordered after 4/1/16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 of times Patient ordered since 4/1/16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total orders since 4/1/16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tc>
                  <a:txBody>
                    <a:bodyPr/>
                    <a:lstStyle/>
                    <a:p>
                      <a:pPr algn="l" fontAlgn="t"/>
                      <a:r>
                        <a:rPr lang="en-US" sz="1400" b="1" i="0" u="none" strike="noStrike">
                          <a:solidFill>
                            <a:srgbClr val="FFFFFF"/>
                          </a:solidFill>
                          <a:effectLst/>
                          <a:latin typeface="Calibri" panose="020F0502020204030204" pitchFamily="34" charset="0"/>
                        </a:rPr>
                        <a:t>Prophy</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B9BD5"/>
                    </a:solidFill>
                  </a:tcPr>
                </a:tc>
                <a:extLst>
                  <a:ext uri="{0D108BD9-81ED-4DB2-BD59-A6C34878D82A}">
                    <a16:rowId xmlns:a16="http://schemas.microsoft.com/office/drawing/2014/main" val="2840719298"/>
                  </a:ext>
                </a:extLst>
              </a:tr>
              <a:tr h="300991">
                <a:tc>
                  <a:txBody>
                    <a:bodyPr/>
                    <a:lstStyle/>
                    <a:p>
                      <a:pPr algn="l" fontAlgn="b"/>
                      <a:r>
                        <a:rPr lang="en-US" sz="1400" b="0" i="0" u="none" strike="noStrike">
                          <a:solidFill>
                            <a:srgbClr val="000000"/>
                          </a:solidFill>
                          <a:effectLst/>
                          <a:latin typeface="Calibri" panose="020F0502020204030204" pitchFamily="34" charset="0"/>
                        </a:rPr>
                        <a:t>Mouse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Mickey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r>
                        <a:rPr lang="en-US" sz="1400" b="0" i="0" u="none" strike="noStrike">
                          <a:solidFill>
                            <a:srgbClr val="000000"/>
                          </a:solidFill>
                          <a:effectLst/>
                          <a:latin typeface="Calibri" panose="020F0502020204030204" pitchFamily="34" charset="0"/>
                        </a:rPr>
                        <a:t>5/15/2003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r>
                        <a:rPr lang="en-US" sz="1400" b="0" i="0" u="none" strike="noStrike">
                          <a:solidFill>
                            <a:srgbClr val="000000"/>
                          </a:solidFill>
                          <a:effectLst/>
                          <a:latin typeface="Calibri" panose="020F0502020204030204" pitchFamily="34" charset="0"/>
                        </a:rPr>
                        <a:t>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Male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FVIII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Severe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HTC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no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400" b="0" i="0" u="none" strike="noStrike">
                          <a:solidFill>
                            <a:srgbClr val="000000"/>
                          </a:solidFill>
                          <a:effectLst/>
                          <a:latin typeface="Calibri" panose="020F0502020204030204" pitchFamily="34" charset="0"/>
                        </a:rPr>
                        <a:t>no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r>
                        <a:rPr lang="en-US" sz="1400" b="0" i="0" u="none" strike="noStrike">
                          <a:solidFill>
                            <a:srgbClr val="000000"/>
                          </a:solidFill>
                          <a:effectLst/>
                          <a:latin typeface="Calibri" panose="020F0502020204030204" pitchFamily="34" charset="0"/>
                        </a:rPr>
                        <a:t>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r>
                        <a:rPr lang="en-US" sz="1400" b="0" i="0" u="none" strike="noStrike">
                          <a:solidFill>
                            <a:srgbClr val="000000"/>
                          </a:solidFill>
                          <a:effectLst/>
                          <a:latin typeface="Calibri" panose="020F0502020204030204" pitchFamily="34"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4184588670"/>
                  </a:ext>
                </a:extLst>
              </a:tr>
              <a:tr h="300991">
                <a:tc>
                  <a:txBody>
                    <a:bodyPr/>
                    <a:lstStyle/>
                    <a:p>
                      <a:pPr algn="l" fontAlgn="b"/>
                      <a:r>
                        <a:rPr lang="en-US" sz="1400" b="0" i="0" u="none" strike="noStrike">
                          <a:solidFill>
                            <a:srgbClr val="000000"/>
                          </a:solidFill>
                          <a:effectLst/>
                          <a:latin typeface="Calibri" panose="020F0502020204030204" pitchFamily="34" charset="0"/>
                        </a:rPr>
                        <a:t>Ventura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Ace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US" sz="1400" b="0" i="0" u="none" strike="noStrike">
                          <a:solidFill>
                            <a:srgbClr val="000000"/>
                          </a:solidFill>
                          <a:effectLst/>
                          <a:latin typeface="Calibri" panose="020F0502020204030204" pitchFamily="34" charset="0"/>
                        </a:rPr>
                        <a:t>7/14/1997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US" sz="1400" b="0" i="0" u="none" strike="noStrike">
                          <a:solidFill>
                            <a:srgbClr val="000000"/>
                          </a:solidFill>
                          <a:effectLst/>
                          <a:latin typeface="Calibri" panose="020F0502020204030204" pitchFamily="34" charset="0"/>
                        </a:rPr>
                        <a:t>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Male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FIX</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Severe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HTC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400" b="0" i="0" u="none" strike="noStrike">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US" sz="1400" b="0" i="0" u="none" strike="noStrike">
                          <a:solidFill>
                            <a:srgbClr val="000000"/>
                          </a:solidFill>
                          <a:effectLst/>
                          <a:latin typeface="Calibri" panose="020F0502020204030204" pitchFamily="34"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US" sz="1400" b="0" i="0" u="none" strike="noStrike">
                          <a:solidFill>
                            <a:srgbClr val="000000"/>
                          </a:solidFill>
                          <a:effectLst/>
                          <a:latin typeface="Calibri" panose="020F0502020204030204" pitchFamily="34"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US" sz="1400" b="0" i="0" u="none" strike="noStrike" dirty="0">
                          <a:solidFill>
                            <a:srgbClr val="000000"/>
                          </a:solidFill>
                          <a:effectLst/>
                          <a:latin typeface="Calibri" panose="020F0502020204030204" pitchFamily="34" charset="0"/>
                        </a:rPr>
                        <a:t>yes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4153327113"/>
                  </a:ext>
                </a:extLst>
              </a:tr>
            </a:tbl>
          </a:graphicData>
        </a:graphic>
      </p:graphicFrame>
      <p:pic>
        <p:nvPicPr>
          <p:cNvPr id="2" name="Picture 1"/>
          <p:cNvPicPr>
            <a:picLocks noChangeAspect="1"/>
          </p:cNvPicPr>
          <p:nvPr/>
        </p:nvPicPr>
        <p:blipFill>
          <a:blip r:embed="rId9"/>
          <a:stretch>
            <a:fillRect/>
          </a:stretch>
        </p:blipFill>
        <p:spPr>
          <a:xfrm>
            <a:off x="25943549" y="20914150"/>
            <a:ext cx="23159067" cy="115805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978150" rtl="0" eaLnBrk="1" fontAlgn="base" latinLnBrk="0" hangingPunct="1">
          <a:lnSpc>
            <a:spcPct val="100000"/>
          </a:lnSpc>
          <a:spcBef>
            <a:spcPct val="0"/>
          </a:spcBef>
          <a:spcAft>
            <a:spcPct val="0"/>
          </a:spcAft>
          <a:buClrTx/>
          <a:buSzTx/>
          <a:buFontTx/>
          <a:buNone/>
          <a:tabLst/>
          <a:defRPr kumimoji="0" lang="en-US" sz="5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978150" rtl="0" eaLnBrk="1" fontAlgn="base" latinLnBrk="0" hangingPunct="1">
          <a:lnSpc>
            <a:spcPct val="100000"/>
          </a:lnSpc>
          <a:spcBef>
            <a:spcPct val="0"/>
          </a:spcBef>
          <a:spcAft>
            <a:spcPct val="0"/>
          </a:spcAft>
          <a:buClrTx/>
          <a:buSzTx/>
          <a:buFontTx/>
          <a:buNone/>
          <a:tabLst/>
          <a:defRPr kumimoji="0" lang="en-US" sz="59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18438</TotalTime>
  <Words>676</Words>
  <Application>Microsoft Office PowerPoint</Application>
  <PresentationFormat>Custom</PresentationFormat>
  <Paragraphs>103</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Default Design</vt:lpstr>
      <vt:lpstr>PowerPoint Presentation</vt:lpstr>
    </vt:vector>
  </TitlesOfParts>
  <Company>The Children's Hospital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The Children's Hospital</dc:creator>
  <cp:lastModifiedBy>Schomerus, Alison Katherine</cp:lastModifiedBy>
  <cp:revision>346</cp:revision>
  <cp:lastPrinted>2016-09-19T18:26:11Z</cp:lastPrinted>
  <dcterms:created xsi:type="dcterms:W3CDTF">2006-11-29T16:40:59Z</dcterms:created>
  <dcterms:modified xsi:type="dcterms:W3CDTF">2016-09-19T20:51:57Z</dcterms:modified>
</cp:coreProperties>
</file>