
<file path=[Content_Types].xml><?xml version="1.0" encoding="utf-8"?>
<Types xmlns="http://schemas.openxmlformats.org/package/2006/content-types">
  <Default Extension="png" ContentType="image/png"/>
  <Default Extension="bin" ContentType="application/vnd.openxmlformats-officedocument.oleObject"/>
  <Default Extension="emf" ContentType="image/x-emf"/>
  <Default Extension="jpeg" ContentType="image/jpeg"/>
  <Default Extension="rels" ContentType="application/vnd.openxmlformats-package.relationships+xml"/>
  <Default Extension="xml" ContentType="application/xml"/>
  <Default Extension="docx" ContentType="application/vnd.openxmlformats-officedocument.wordprocessingml.document"/>
  <Default Extension="vml" ContentType="application/vnd.openxmlformats-officedocument.vmlDrawin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notesMasterIdLst>
    <p:notesMasterId r:id="rId3"/>
  </p:notesMasterIdLst>
  <p:sldIdLst>
    <p:sldId id="256" r:id="rId2"/>
  </p:sldIdLst>
  <p:sldSz cx="48244125" cy="32397700"/>
  <p:notesSz cx="9236075" cy="7010400"/>
  <p:defaultTextStyle>
    <a:defPPr>
      <a:defRPr lang="en-US"/>
    </a:defPPr>
    <a:lvl1pPr algn="l" defTabSz="2102784" rtl="0" fontAlgn="base">
      <a:spcBef>
        <a:spcPct val="0"/>
      </a:spcBef>
      <a:spcAft>
        <a:spcPct val="0"/>
      </a:spcAft>
      <a:defRPr sz="8200" kern="1200">
        <a:solidFill>
          <a:schemeClr val="tx1"/>
        </a:solidFill>
        <a:latin typeface="Arial" charset="0"/>
        <a:ea typeface="ＭＳ Ｐゴシック" charset="-128"/>
        <a:cs typeface="+mn-cs"/>
      </a:defRPr>
    </a:lvl1pPr>
    <a:lvl2pPr marL="2102784" indent="-1664577" algn="l" defTabSz="2102784" rtl="0" fontAlgn="base">
      <a:spcBef>
        <a:spcPct val="0"/>
      </a:spcBef>
      <a:spcAft>
        <a:spcPct val="0"/>
      </a:spcAft>
      <a:defRPr sz="8200" kern="1200">
        <a:solidFill>
          <a:schemeClr val="tx1"/>
        </a:solidFill>
        <a:latin typeface="Arial" charset="0"/>
        <a:ea typeface="ＭＳ Ｐゴシック" charset="-128"/>
        <a:cs typeface="+mn-cs"/>
      </a:defRPr>
    </a:lvl2pPr>
    <a:lvl3pPr marL="4205567" indent="-3329154" algn="l" defTabSz="2102784" rtl="0" fontAlgn="base">
      <a:spcBef>
        <a:spcPct val="0"/>
      </a:spcBef>
      <a:spcAft>
        <a:spcPct val="0"/>
      </a:spcAft>
      <a:defRPr sz="8200" kern="1200">
        <a:solidFill>
          <a:schemeClr val="tx1"/>
        </a:solidFill>
        <a:latin typeface="Arial" charset="0"/>
        <a:ea typeface="ＭＳ Ｐゴシック" charset="-128"/>
        <a:cs typeface="+mn-cs"/>
      </a:defRPr>
    </a:lvl3pPr>
    <a:lvl4pPr marL="6309874" indent="-4995253" algn="l" defTabSz="2102784" rtl="0" fontAlgn="base">
      <a:spcBef>
        <a:spcPct val="0"/>
      </a:spcBef>
      <a:spcAft>
        <a:spcPct val="0"/>
      </a:spcAft>
      <a:defRPr sz="8200" kern="1200">
        <a:solidFill>
          <a:schemeClr val="tx1"/>
        </a:solidFill>
        <a:latin typeface="Arial" charset="0"/>
        <a:ea typeface="ＭＳ Ｐゴシック" charset="-128"/>
        <a:cs typeface="+mn-cs"/>
      </a:defRPr>
    </a:lvl4pPr>
    <a:lvl5pPr marL="8412657" indent="-6659830" algn="l" defTabSz="2102784" rtl="0" fontAlgn="base">
      <a:spcBef>
        <a:spcPct val="0"/>
      </a:spcBef>
      <a:spcAft>
        <a:spcPct val="0"/>
      </a:spcAft>
      <a:defRPr sz="8200" kern="1200">
        <a:solidFill>
          <a:schemeClr val="tx1"/>
        </a:solidFill>
        <a:latin typeface="Arial" charset="0"/>
        <a:ea typeface="ＭＳ Ｐゴシック" charset="-128"/>
        <a:cs typeface="+mn-cs"/>
      </a:defRPr>
    </a:lvl5pPr>
    <a:lvl6pPr marL="2191034" algn="l" defTabSz="876414" rtl="0" eaLnBrk="1" latinLnBrk="0" hangingPunct="1">
      <a:defRPr sz="8200" kern="1200">
        <a:solidFill>
          <a:schemeClr val="tx1"/>
        </a:solidFill>
        <a:latin typeface="Arial" charset="0"/>
        <a:ea typeface="ＭＳ Ｐゴシック" charset="-128"/>
        <a:cs typeface="+mn-cs"/>
      </a:defRPr>
    </a:lvl6pPr>
    <a:lvl7pPr marL="2629241" algn="l" defTabSz="876414" rtl="0" eaLnBrk="1" latinLnBrk="0" hangingPunct="1">
      <a:defRPr sz="8200" kern="1200">
        <a:solidFill>
          <a:schemeClr val="tx1"/>
        </a:solidFill>
        <a:latin typeface="Arial" charset="0"/>
        <a:ea typeface="ＭＳ Ｐゴシック" charset="-128"/>
        <a:cs typeface="+mn-cs"/>
      </a:defRPr>
    </a:lvl7pPr>
    <a:lvl8pPr marL="3067447" algn="l" defTabSz="876414" rtl="0" eaLnBrk="1" latinLnBrk="0" hangingPunct="1">
      <a:defRPr sz="8200" kern="1200">
        <a:solidFill>
          <a:schemeClr val="tx1"/>
        </a:solidFill>
        <a:latin typeface="Arial" charset="0"/>
        <a:ea typeface="ＭＳ Ｐゴシック" charset="-128"/>
        <a:cs typeface="+mn-cs"/>
      </a:defRPr>
    </a:lvl8pPr>
    <a:lvl9pPr marL="3505654" algn="l" defTabSz="876414" rtl="0" eaLnBrk="1" latinLnBrk="0" hangingPunct="1">
      <a:defRPr sz="8200" kern="1200">
        <a:solidFill>
          <a:schemeClr val="tx1"/>
        </a:solidFill>
        <a:latin typeface="Arial" charset="0"/>
        <a:ea typeface="ＭＳ Ｐゴシック" charset="-128"/>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prnPr scaleToFitPaper="1"/>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8080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vertBarState="minimized" horzBarState="maximized">
    <p:restoredLeft sz="20882" autoAdjust="0"/>
    <p:restoredTop sz="99828" autoAdjust="0"/>
  </p:normalViewPr>
  <p:slideViewPr>
    <p:cSldViewPr snapToObjects="1">
      <p:cViewPr varScale="1">
        <p:scale>
          <a:sx n="23" d="100"/>
          <a:sy n="23" d="100"/>
        </p:scale>
        <p:origin x="-2130" y="-156"/>
      </p:cViewPr>
      <p:guideLst>
        <p:guide orient="horz" pos="6046"/>
        <p:guide pos="1266"/>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drawings/_rels/vmlDrawing1.v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image" Target="../media/image2.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2" y="0"/>
            <a:ext cx="4002299" cy="350520"/>
          </a:xfrm>
          <a:prstGeom prst="rect">
            <a:avLst/>
          </a:prstGeom>
        </p:spPr>
        <p:txBody>
          <a:bodyPr vert="horz" lIns="92828" tIns="46415" rIns="92828" bIns="46415" rtlCol="0"/>
          <a:lstStyle>
            <a:lvl1pPr algn="l" defTabSz="2227900" fontAlgn="auto">
              <a:spcBef>
                <a:spcPts val="0"/>
              </a:spcBef>
              <a:spcAft>
                <a:spcPts val="0"/>
              </a:spcAft>
              <a:defRPr sz="1200">
                <a:latin typeface="+mn-lt"/>
                <a:ea typeface="+mn-ea"/>
                <a:cs typeface="+mn-cs"/>
              </a:defRPr>
            </a:lvl1pPr>
          </a:lstStyle>
          <a:p>
            <a:pPr>
              <a:defRPr/>
            </a:pPr>
            <a:endParaRPr lang="en-US" dirty="0"/>
          </a:p>
        </p:txBody>
      </p:sp>
      <p:sp>
        <p:nvSpPr>
          <p:cNvPr id="3" name="Date Placeholder 2"/>
          <p:cNvSpPr>
            <a:spLocks noGrp="1"/>
          </p:cNvSpPr>
          <p:nvPr>
            <p:ph type="dt" idx="1"/>
          </p:nvPr>
        </p:nvSpPr>
        <p:spPr>
          <a:xfrm>
            <a:off x="5231641" y="0"/>
            <a:ext cx="4002299" cy="350520"/>
          </a:xfrm>
          <a:prstGeom prst="rect">
            <a:avLst/>
          </a:prstGeom>
        </p:spPr>
        <p:txBody>
          <a:bodyPr vert="horz" wrap="square" lIns="92828" tIns="46415" rIns="92828" bIns="46415" numCol="1" anchor="t" anchorCtr="0" compatLnSpc="1">
            <a:prstTxWarp prst="textNoShape">
              <a:avLst/>
            </a:prstTxWarp>
          </a:bodyPr>
          <a:lstStyle>
            <a:lvl1pPr algn="r">
              <a:defRPr sz="1200">
                <a:latin typeface="Calibri" charset="0"/>
              </a:defRPr>
            </a:lvl1pPr>
          </a:lstStyle>
          <a:p>
            <a:fld id="{3DA19D42-1EA3-4550-AFA3-87F4DB00B505}" type="datetime1">
              <a:rPr lang="en-US"/>
              <a:pPr/>
              <a:t>9/22/2016</a:t>
            </a:fld>
            <a:endParaRPr lang="en-US" dirty="0"/>
          </a:p>
        </p:txBody>
      </p:sp>
      <p:sp>
        <p:nvSpPr>
          <p:cNvPr id="4" name="Slide Image Placeholder 3"/>
          <p:cNvSpPr>
            <a:spLocks noGrp="1" noRot="1" noChangeAspect="1"/>
          </p:cNvSpPr>
          <p:nvPr>
            <p:ph type="sldImg" idx="2"/>
          </p:nvPr>
        </p:nvSpPr>
        <p:spPr>
          <a:xfrm>
            <a:off x="2662238" y="525463"/>
            <a:ext cx="3911600" cy="2627312"/>
          </a:xfrm>
          <a:prstGeom prst="rect">
            <a:avLst/>
          </a:prstGeom>
          <a:noFill/>
          <a:ln w="12700">
            <a:solidFill>
              <a:prstClr val="black"/>
            </a:solidFill>
          </a:ln>
        </p:spPr>
        <p:txBody>
          <a:bodyPr vert="horz" lIns="92828" tIns="46415" rIns="92828" bIns="46415" rtlCol="0" anchor="ctr"/>
          <a:lstStyle/>
          <a:p>
            <a:pPr lvl="0"/>
            <a:endParaRPr lang="en-US" noProof="0" dirty="0" smtClean="0"/>
          </a:p>
        </p:txBody>
      </p:sp>
      <p:sp>
        <p:nvSpPr>
          <p:cNvPr id="5" name="Notes Placeholder 4"/>
          <p:cNvSpPr>
            <a:spLocks noGrp="1"/>
          </p:cNvSpPr>
          <p:nvPr>
            <p:ph type="body" sz="quarter" idx="3"/>
          </p:nvPr>
        </p:nvSpPr>
        <p:spPr>
          <a:xfrm>
            <a:off x="923608" y="3329941"/>
            <a:ext cx="7388860" cy="3154680"/>
          </a:xfrm>
          <a:prstGeom prst="rect">
            <a:avLst/>
          </a:prstGeom>
        </p:spPr>
        <p:txBody>
          <a:bodyPr vert="horz" lIns="92828" tIns="46415" rIns="92828" bIns="46415"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6" name="Footer Placeholder 5"/>
          <p:cNvSpPr>
            <a:spLocks noGrp="1"/>
          </p:cNvSpPr>
          <p:nvPr>
            <p:ph type="ftr" sz="quarter" idx="4"/>
          </p:nvPr>
        </p:nvSpPr>
        <p:spPr>
          <a:xfrm>
            <a:off x="2" y="6658664"/>
            <a:ext cx="4002299" cy="350520"/>
          </a:xfrm>
          <a:prstGeom prst="rect">
            <a:avLst/>
          </a:prstGeom>
        </p:spPr>
        <p:txBody>
          <a:bodyPr vert="horz" lIns="92828" tIns="46415" rIns="92828" bIns="46415" rtlCol="0" anchor="b"/>
          <a:lstStyle>
            <a:lvl1pPr algn="l" defTabSz="2227900" fontAlgn="auto">
              <a:spcBef>
                <a:spcPts val="0"/>
              </a:spcBef>
              <a:spcAft>
                <a:spcPts val="0"/>
              </a:spcAft>
              <a:defRPr sz="1200">
                <a:latin typeface="+mn-lt"/>
                <a:ea typeface="+mn-ea"/>
                <a:cs typeface="+mn-cs"/>
              </a:defRPr>
            </a:lvl1pPr>
          </a:lstStyle>
          <a:p>
            <a:pPr>
              <a:defRPr/>
            </a:pPr>
            <a:endParaRPr lang="en-US" dirty="0"/>
          </a:p>
        </p:txBody>
      </p:sp>
      <p:sp>
        <p:nvSpPr>
          <p:cNvPr id="7" name="Slide Number Placeholder 6"/>
          <p:cNvSpPr>
            <a:spLocks noGrp="1"/>
          </p:cNvSpPr>
          <p:nvPr>
            <p:ph type="sldNum" sz="quarter" idx="5"/>
          </p:nvPr>
        </p:nvSpPr>
        <p:spPr>
          <a:xfrm>
            <a:off x="5231641" y="6658664"/>
            <a:ext cx="4002299" cy="350520"/>
          </a:xfrm>
          <a:prstGeom prst="rect">
            <a:avLst/>
          </a:prstGeom>
        </p:spPr>
        <p:txBody>
          <a:bodyPr vert="horz" wrap="square" lIns="92828" tIns="46415" rIns="92828" bIns="46415" numCol="1" anchor="b" anchorCtr="0" compatLnSpc="1">
            <a:prstTxWarp prst="textNoShape">
              <a:avLst/>
            </a:prstTxWarp>
          </a:bodyPr>
          <a:lstStyle>
            <a:lvl1pPr algn="r">
              <a:defRPr sz="1200">
                <a:latin typeface="Calibri" charset="0"/>
              </a:defRPr>
            </a:lvl1pPr>
          </a:lstStyle>
          <a:p>
            <a:fld id="{A272B190-EB89-46A5-881F-DC4D1AF9849F}" type="slidenum">
              <a:rPr lang="en-US"/>
              <a:pPr/>
              <a:t>‹#›</a:t>
            </a:fld>
            <a:endParaRPr lang="en-US" dirty="0"/>
          </a:p>
        </p:txBody>
      </p:sp>
    </p:spTree>
    <p:extLst>
      <p:ext uri="{BB962C8B-B14F-4D97-AF65-F5344CB8AC3E}">
        <p14:creationId xmlns:p14="http://schemas.microsoft.com/office/powerpoint/2010/main" val="2396816110"/>
      </p:ext>
    </p:extLst>
  </p:cSld>
  <p:clrMap bg1="lt1" tx1="dk1" bg2="lt2" tx2="dk2" accent1="accent1" accent2="accent2" accent3="accent3" accent4="accent4" accent5="accent5" accent6="accent6" hlink="hlink" folHlink="folHlink"/>
  <p:notesStyle>
    <a:lvl1pPr algn="l" defTabSz="2102784" rtl="0" eaLnBrk="0" fontAlgn="base" hangingPunct="0">
      <a:spcBef>
        <a:spcPct val="30000"/>
      </a:spcBef>
      <a:spcAft>
        <a:spcPct val="0"/>
      </a:spcAft>
      <a:defRPr sz="5600" kern="1200">
        <a:solidFill>
          <a:schemeClr val="tx1"/>
        </a:solidFill>
        <a:latin typeface="+mn-lt"/>
        <a:ea typeface="ＭＳ Ｐゴシック" charset="-128"/>
        <a:cs typeface="ＭＳ Ｐゴシック" charset="-128"/>
      </a:defRPr>
    </a:lvl1pPr>
    <a:lvl2pPr marL="2102784" algn="l" defTabSz="2102784" rtl="0" eaLnBrk="0" fontAlgn="base" hangingPunct="0">
      <a:spcBef>
        <a:spcPct val="30000"/>
      </a:spcBef>
      <a:spcAft>
        <a:spcPct val="0"/>
      </a:spcAft>
      <a:defRPr sz="5600" kern="1200">
        <a:solidFill>
          <a:schemeClr val="tx1"/>
        </a:solidFill>
        <a:latin typeface="+mn-lt"/>
        <a:ea typeface="ＭＳ Ｐゴシック" charset="-128"/>
        <a:cs typeface="+mn-cs"/>
      </a:defRPr>
    </a:lvl2pPr>
    <a:lvl3pPr marL="4205567" algn="l" defTabSz="2102784" rtl="0" eaLnBrk="0" fontAlgn="base" hangingPunct="0">
      <a:spcBef>
        <a:spcPct val="30000"/>
      </a:spcBef>
      <a:spcAft>
        <a:spcPct val="0"/>
      </a:spcAft>
      <a:defRPr sz="5600" kern="1200">
        <a:solidFill>
          <a:schemeClr val="tx1"/>
        </a:solidFill>
        <a:latin typeface="+mn-lt"/>
        <a:ea typeface="ＭＳ Ｐゴシック" charset="-128"/>
        <a:cs typeface="+mn-cs"/>
      </a:defRPr>
    </a:lvl3pPr>
    <a:lvl4pPr marL="6309874" algn="l" defTabSz="2102784" rtl="0" eaLnBrk="0" fontAlgn="base" hangingPunct="0">
      <a:spcBef>
        <a:spcPct val="30000"/>
      </a:spcBef>
      <a:spcAft>
        <a:spcPct val="0"/>
      </a:spcAft>
      <a:defRPr sz="5600" kern="1200">
        <a:solidFill>
          <a:schemeClr val="tx1"/>
        </a:solidFill>
        <a:latin typeface="+mn-lt"/>
        <a:ea typeface="ＭＳ Ｐゴシック" charset="-128"/>
        <a:cs typeface="+mn-cs"/>
      </a:defRPr>
    </a:lvl4pPr>
    <a:lvl5pPr marL="8412657" algn="l" defTabSz="2102784" rtl="0" eaLnBrk="0" fontAlgn="base" hangingPunct="0">
      <a:spcBef>
        <a:spcPct val="30000"/>
      </a:spcBef>
      <a:spcAft>
        <a:spcPct val="0"/>
      </a:spcAft>
      <a:defRPr sz="5600" kern="1200">
        <a:solidFill>
          <a:schemeClr val="tx1"/>
        </a:solidFill>
        <a:latin typeface="+mn-lt"/>
        <a:ea typeface="ＭＳ Ｐゴシック" charset="-128"/>
        <a:cs typeface="+mn-cs"/>
      </a:defRPr>
    </a:lvl5pPr>
    <a:lvl6pPr marL="10516962" algn="l" defTabSz="2103392" rtl="0" eaLnBrk="1" latinLnBrk="0" hangingPunct="1">
      <a:defRPr sz="5600" kern="1200">
        <a:solidFill>
          <a:schemeClr val="tx1"/>
        </a:solidFill>
        <a:latin typeface="+mn-lt"/>
        <a:ea typeface="+mn-ea"/>
        <a:cs typeface="+mn-cs"/>
      </a:defRPr>
    </a:lvl6pPr>
    <a:lvl7pPr marL="12620355" algn="l" defTabSz="2103392" rtl="0" eaLnBrk="1" latinLnBrk="0" hangingPunct="1">
      <a:defRPr sz="5600" kern="1200">
        <a:solidFill>
          <a:schemeClr val="tx1"/>
        </a:solidFill>
        <a:latin typeface="+mn-lt"/>
        <a:ea typeface="+mn-ea"/>
        <a:cs typeface="+mn-cs"/>
      </a:defRPr>
    </a:lvl7pPr>
    <a:lvl8pPr marL="14723747" algn="l" defTabSz="2103392" rtl="0" eaLnBrk="1" latinLnBrk="0" hangingPunct="1">
      <a:defRPr sz="5600" kern="1200">
        <a:solidFill>
          <a:schemeClr val="tx1"/>
        </a:solidFill>
        <a:latin typeface="+mn-lt"/>
        <a:ea typeface="+mn-ea"/>
        <a:cs typeface="+mn-cs"/>
      </a:defRPr>
    </a:lvl8pPr>
    <a:lvl9pPr marL="16827140" algn="l" defTabSz="2103392" rtl="0" eaLnBrk="1" latinLnBrk="0" hangingPunct="1">
      <a:defRPr sz="56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272B190-EB89-46A5-881F-DC4D1AF9849F}" type="slidenum">
              <a:rPr lang="en-US" smtClean="0"/>
              <a:pPr/>
              <a:t>1</a:t>
            </a:fld>
            <a:endParaRPr lang="en-US" dirty="0"/>
          </a:p>
        </p:txBody>
      </p:sp>
    </p:spTree>
    <p:extLst>
      <p:ext uri="{BB962C8B-B14F-4D97-AF65-F5344CB8AC3E}">
        <p14:creationId xmlns:p14="http://schemas.microsoft.com/office/powerpoint/2010/main" val="310676031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618310" y="10064293"/>
            <a:ext cx="41007506" cy="6944507"/>
          </a:xfrm>
        </p:spPr>
        <p:txBody>
          <a:bodyPr/>
          <a:lstStyle/>
          <a:p>
            <a:r>
              <a:rPr lang="en-US" smtClean="0"/>
              <a:t>Click to edit Master title style</a:t>
            </a:r>
            <a:endParaRPr lang="en-US"/>
          </a:p>
        </p:txBody>
      </p:sp>
      <p:sp>
        <p:nvSpPr>
          <p:cNvPr id="3" name="Subtitle 2"/>
          <p:cNvSpPr>
            <a:spLocks noGrp="1"/>
          </p:cNvSpPr>
          <p:nvPr>
            <p:ph type="subTitle" idx="1"/>
          </p:nvPr>
        </p:nvSpPr>
        <p:spPr>
          <a:xfrm>
            <a:off x="7236619" y="18358697"/>
            <a:ext cx="33770888" cy="8279412"/>
          </a:xfrm>
        </p:spPr>
        <p:txBody>
          <a:bodyPr/>
          <a:lstStyle>
            <a:lvl1pPr marL="0" indent="0" algn="ctr">
              <a:buNone/>
              <a:defRPr>
                <a:solidFill>
                  <a:schemeClr val="tx1">
                    <a:tint val="75000"/>
                  </a:schemeClr>
                </a:solidFill>
              </a:defRPr>
            </a:lvl1pPr>
            <a:lvl2pPr marL="2303590" indent="0" algn="ctr">
              <a:buNone/>
              <a:defRPr>
                <a:solidFill>
                  <a:schemeClr val="tx1">
                    <a:tint val="75000"/>
                  </a:schemeClr>
                </a:solidFill>
              </a:defRPr>
            </a:lvl2pPr>
            <a:lvl3pPr marL="4607186" indent="0" algn="ctr">
              <a:buNone/>
              <a:defRPr>
                <a:solidFill>
                  <a:schemeClr val="tx1">
                    <a:tint val="75000"/>
                  </a:schemeClr>
                </a:solidFill>
              </a:defRPr>
            </a:lvl3pPr>
            <a:lvl4pPr marL="6910776" indent="0" algn="ctr">
              <a:buNone/>
              <a:defRPr>
                <a:solidFill>
                  <a:schemeClr val="tx1">
                    <a:tint val="75000"/>
                  </a:schemeClr>
                </a:solidFill>
              </a:defRPr>
            </a:lvl4pPr>
            <a:lvl5pPr marL="9214367" indent="0" algn="ctr">
              <a:buNone/>
              <a:defRPr>
                <a:solidFill>
                  <a:schemeClr val="tx1">
                    <a:tint val="75000"/>
                  </a:schemeClr>
                </a:solidFill>
              </a:defRPr>
            </a:lvl5pPr>
            <a:lvl6pPr marL="11517957" indent="0" algn="ctr">
              <a:buNone/>
              <a:defRPr>
                <a:solidFill>
                  <a:schemeClr val="tx1">
                    <a:tint val="75000"/>
                  </a:schemeClr>
                </a:solidFill>
              </a:defRPr>
            </a:lvl6pPr>
            <a:lvl7pPr marL="13821552" indent="0" algn="ctr">
              <a:buNone/>
              <a:defRPr>
                <a:solidFill>
                  <a:schemeClr val="tx1">
                    <a:tint val="75000"/>
                  </a:schemeClr>
                </a:solidFill>
              </a:defRPr>
            </a:lvl7pPr>
            <a:lvl8pPr marL="16125143" indent="0" algn="ctr">
              <a:buNone/>
              <a:defRPr>
                <a:solidFill>
                  <a:schemeClr val="tx1">
                    <a:tint val="75000"/>
                  </a:schemeClr>
                </a:solidFill>
              </a:defRPr>
            </a:lvl8pPr>
            <a:lvl9pPr marL="18428733"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D036E7A6-E565-4F54-BFAB-238C55F9F239}" type="datetime1">
              <a:rPr lang="en-US" smtClean="0"/>
              <a:pPr/>
              <a:t>9/22/2016</a:t>
            </a:fld>
            <a:endParaRPr lang="en-US" dirty="0"/>
          </a:p>
        </p:txBody>
      </p:sp>
      <p:sp>
        <p:nvSpPr>
          <p:cNvPr id="5" name="Footer Placeholder 4"/>
          <p:cNvSpPr>
            <a:spLocks noGrp="1"/>
          </p:cNvSpPr>
          <p:nvPr>
            <p:ph type="ftr" sz="quarter" idx="11"/>
          </p:nvPr>
        </p:nvSpPr>
        <p:spPr/>
        <p:txBody>
          <a:bodyPr/>
          <a:lstStyle/>
          <a:p>
            <a:pPr>
              <a:defRPr/>
            </a:pPr>
            <a:endParaRPr lang="en-US" dirty="0"/>
          </a:p>
        </p:txBody>
      </p:sp>
      <p:sp>
        <p:nvSpPr>
          <p:cNvPr id="6" name="Slide Number Placeholder 5"/>
          <p:cNvSpPr>
            <a:spLocks noGrp="1"/>
          </p:cNvSpPr>
          <p:nvPr>
            <p:ph type="sldNum" sz="quarter" idx="12"/>
          </p:nvPr>
        </p:nvSpPr>
        <p:spPr/>
        <p:txBody>
          <a:bodyPr/>
          <a:lstStyle/>
          <a:p>
            <a:fld id="{8B9264A4-2648-4B4B-B7F0-666B6A31A111}" type="slidenum">
              <a:rPr lang="en-US" smtClean="0"/>
              <a:pPr/>
              <a:t>‹#›</a:t>
            </a:fld>
            <a:endParaRPr lang="en-US" dirty="0"/>
          </a:p>
        </p:txBody>
      </p:sp>
    </p:spTree>
    <p:extLst>
      <p:ext uri="{BB962C8B-B14F-4D97-AF65-F5344CB8AC3E}">
        <p14:creationId xmlns:p14="http://schemas.microsoft.com/office/powerpoint/2010/main" val="24074188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7A71FD5-CAB0-45BA-B900-85FCA0F64F71}" type="datetime1">
              <a:rPr lang="en-US" smtClean="0"/>
              <a:pPr/>
              <a:t>9/22/2016</a:t>
            </a:fld>
            <a:endParaRPr lang="en-US" dirty="0"/>
          </a:p>
        </p:txBody>
      </p:sp>
      <p:sp>
        <p:nvSpPr>
          <p:cNvPr id="5" name="Footer Placeholder 4"/>
          <p:cNvSpPr>
            <a:spLocks noGrp="1"/>
          </p:cNvSpPr>
          <p:nvPr>
            <p:ph type="ftr" sz="quarter" idx="11"/>
          </p:nvPr>
        </p:nvSpPr>
        <p:spPr/>
        <p:txBody>
          <a:bodyPr/>
          <a:lstStyle/>
          <a:p>
            <a:pPr>
              <a:defRPr/>
            </a:pPr>
            <a:endParaRPr lang="en-US" dirty="0"/>
          </a:p>
        </p:txBody>
      </p:sp>
      <p:sp>
        <p:nvSpPr>
          <p:cNvPr id="6" name="Slide Number Placeholder 5"/>
          <p:cNvSpPr>
            <a:spLocks noGrp="1"/>
          </p:cNvSpPr>
          <p:nvPr>
            <p:ph type="sldNum" sz="quarter" idx="12"/>
          </p:nvPr>
        </p:nvSpPr>
        <p:spPr/>
        <p:txBody>
          <a:bodyPr/>
          <a:lstStyle/>
          <a:p>
            <a:fld id="{7DEBAEF1-A038-4F64-AD9A-390EC03C64AC}" type="slidenum">
              <a:rPr lang="en-US" smtClean="0"/>
              <a:pPr/>
              <a:t>‹#›</a:t>
            </a:fld>
            <a:endParaRPr lang="en-US" dirty="0"/>
          </a:p>
        </p:txBody>
      </p:sp>
    </p:spTree>
    <p:extLst>
      <p:ext uri="{BB962C8B-B14F-4D97-AF65-F5344CB8AC3E}">
        <p14:creationId xmlns:p14="http://schemas.microsoft.com/office/powerpoint/2010/main" val="222478901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810954" y="20818529"/>
            <a:ext cx="41007506" cy="6434543"/>
          </a:xfrm>
        </p:spPr>
        <p:txBody>
          <a:bodyPr anchor="t"/>
          <a:lstStyle>
            <a:lvl1pPr algn="l">
              <a:defRPr sz="20200" b="1" cap="all"/>
            </a:lvl1pPr>
          </a:lstStyle>
          <a:p>
            <a:r>
              <a:rPr lang="en-US" smtClean="0"/>
              <a:t>Click to edit Master title style</a:t>
            </a:r>
            <a:endParaRPr lang="en-US"/>
          </a:p>
        </p:txBody>
      </p:sp>
      <p:sp>
        <p:nvSpPr>
          <p:cNvPr id="3" name="Text Placeholder 2"/>
          <p:cNvSpPr>
            <a:spLocks noGrp="1"/>
          </p:cNvSpPr>
          <p:nvPr>
            <p:ph type="body" idx="1"/>
          </p:nvPr>
        </p:nvSpPr>
        <p:spPr>
          <a:xfrm>
            <a:off x="3810954" y="13731534"/>
            <a:ext cx="41007506" cy="7086995"/>
          </a:xfrm>
        </p:spPr>
        <p:txBody>
          <a:bodyPr anchor="b"/>
          <a:lstStyle>
            <a:lvl1pPr marL="0" indent="0">
              <a:buNone/>
              <a:defRPr sz="10100">
                <a:solidFill>
                  <a:schemeClr val="tx1">
                    <a:tint val="75000"/>
                  </a:schemeClr>
                </a:solidFill>
              </a:defRPr>
            </a:lvl1pPr>
            <a:lvl2pPr marL="2303590" indent="0">
              <a:buNone/>
              <a:defRPr sz="9100">
                <a:solidFill>
                  <a:schemeClr val="tx1">
                    <a:tint val="75000"/>
                  </a:schemeClr>
                </a:solidFill>
              </a:defRPr>
            </a:lvl2pPr>
            <a:lvl3pPr marL="4607186" indent="0">
              <a:buNone/>
              <a:defRPr sz="8100">
                <a:solidFill>
                  <a:schemeClr val="tx1">
                    <a:tint val="75000"/>
                  </a:schemeClr>
                </a:solidFill>
              </a:defRPr>
            </a:lvl3pPr>
            <a:lvl4pPr marL="6910776" indent="0">
              <a:buNone/>
              <a:defRPr sz="7100">
                <a:solidFill>
                  <a:schemeClr val="tx1">
                    <a:tint val="75000"/>
                  </a:schemeClr>
                </a:solidFill>
              </a:defRPr>
            </a:lvl4pPr>
            <a:lvl5pPr marL="9214367" indent="0">
              <a:buNone/>
              <a:defRPr sz="7100">
                <a:solidFill>
                  <a:schemeClr val="tx1">
                    <a:tint val="75000"/>
                  </a:schemeClr>
                </a:solidFill>
              </a:defRPr>
            </a:lvl5pPr>
            <a:lvl6pPr marL="11517957" indent="0">
              <a:buNone/>
              <a:defRPr sz="7100">
                <a:solidFill>
                  <a:schemeClr val="tx1">
                    <a:tint val="75000"/>
                  </a:schemeClr>
                </a:solidFill>
              </a:defRPr>
            </a:lvl6pPr>
            <a:lvl7pPr marL="13821552" indent="0">
              <a:buNone/>
              <a:defRPr sz="7100">
                <a:solidFill>
                  <a:schemeClr val="tx1">
                    <a:tint val="75000"/>
                  </a:schemeClr>
                </a:solidFill>
              </a:defRPr>
            </a:lvl7pPr>
            <a:lvl8pPr marL="16125143" indent="0">
              <a:buNone/>
              <a:defRPr sz="7100">
                <a:solidFill>
                  <a:schemeClr val="tx1">
                    <a:tint val="75000"/>
                  </a:schemeClr>
                </a:solidFill>
              </a:defRPr>
            </a:lvl8pPr>
            <a:lvl9pPr marL="18428733" indent="0">
              <a:buNone/>
              <a:defRPr sz="71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D43672CA-CF83-4E6D-8D9A-8B79200F413D}" type="datetime1">
              <a:rPr lang="en-US" smtClean="0"/>
              <a:pPr/>
              <a:t>9/22/2016</a:t>
            </a:fld>
            <a:endParaRPr lang="en-US" dirty="0"/>
          </a:p>
        </p:txBody>
      </p:sp>
      <p:sp>
        <p:nvSpPr>
          <p:cNvPr id="5" name="Footer Placeholder 4"/>
          <p:cNvSpPr>
            <a:spLocks noGrp="1"/>
          </p:cNvSpPr>
          <p:nvPr>
            <p:ph type="ftr" sz="quarter" idx="11"/>
          </p:nvPr>
        </p:nvSpPr>
        <p:spPr/>
        <p:txBody>
          <a:bodyPr/>
          <a:lstStyle/>
          <a:p>
            <a:pPr>
              <a:defRPr/>
            </a:pPr>
            <a:endParaRPr lang="en-US" dirty="0"/>
          </a:p>
        </p:txBody>
      </p:sp>
      <p:sp>
        <p:nvSpPr>
          <p:cNvPr id="6" name="Slide Number Placeholder 5"/>
          <p:cNvSpPr>
            <a:spLocks noGrp="1"/>
          </p:cNvSpPr>
          <p:nvPr>
            <p:ph type="sldNum" sz="quarter" idx="12"/>
          </p:nvPr>
        </p:nvSpPr>
        <p:spPr/>
        <p:txBody>
          <a:bodyPr/>
          <a:lstStyle/>
          <a:p>
            <a:fld id="{66CAF113-BDDD-4992-9A5C-35C31512C5CA}" type="slidenum">
              <a:rPr lang="en-US" smtClean="0"/>
              <a:pPr/>
              <a:t>‹#›</a:t>
            </a:fld>
            <a:endParaRPr lang="en-US" dirty="0"/>
          </a:p>
        </p:txBody>
      </p:sp>
    </p:spTree>
    <p:extLst>
      <p:ext uri="{BB962C8B-B14F-4D97-AF65-F5344CB8AC3E}">
        <p14:creationId xmlns:p14="http://schemas.microsoft.com/office/powerpoint/2010/main" val="348960787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12722715" y="35712464"/>
            <a:ext cx="114144260" cy="101002830"/>
          </a:xfrm>
        </p:spPr>
        <p:txBody>
          <a:bodyPr/>
          <a:lstStyle>
            <a:lvl1pPr>
              <a:defRPr sz="14100"/>
            </a:lvl1pPr>
            <a:lvl2pPr>
              <a:defRPr sz="12100"/>
            </a:lvl2pPr>
            <a:lvl3pPr>
              <a:defRPr sz="10100"/>
            </a:lvl3pPr>
            <a:lvl4pPr>
              <a:defRPr sz="9100"/>
            </a:lvl4pPr>
            <a:lvl5pPr>
              <a:defRPr sz="9100"/>
            </a:lvl5pPr>
            <a:lvl6pPr>
              <a:defRPr sz="9100"/>
            </a:lvl6pPr>
            <a:lvl7pPr>
              <a:defRPr sz="9100"/>
            </a:lvl7pPr>
            <a:lvl8pPr>
              <a:defRPr sz="9100"/>
            </a:lvl8pPr>
            <a:lvl9pPr>
              <a:defRPr sz="91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127671044" y="35712464"/>
            <a:ext cx="114144260" cy="101002830"/>
          </a:xfrm>
        </p:spPr>
        <p:txBody>
          <a:bodyPr/>
          <a:lstStyle>
            <a:lvl1pPr>
              <a:defRPr sz="14100"/>
            </a:lvl1pPr>
            <a:lvl2pPr>
              <a:defRPr sz="12100"/>
            </a:lvl2pPr>
            <a:lvl3pPr>
              <a:defRPr sz="10100"/>
            </a:lvl3pPr>
            <a:lvl4pPr>
              <a:defRPr sz="9100"/>
            </a:lvl4pPr>
            <a:lvl5pPr>
              <a:defRPr sz="9100"/>
            </a:lvl5pPr>
            <a:lvl6pPr>
              <a:defRPr sz="9100"/>
            </a:lvl6pPr>
            <a:lvl7pPr>
              <a:defRPr sz="9100"/>
            </a:lvl7pPr>
            <a:lvl8pPr>
              <a:defRPr sz="9100"/>
            </a:lvl8pPr>
            <a:lvl9pPr>
              <a:defRPr sz="91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E18984B7-DE83-4980-A355-DF98507BD472}" type="datetime1">
              <a:rPr lang="en-US" smtClean="0"/>
              <a:pPr/>
              <a:t>9/22/2016</a:t>
            </a:fld>
            <a:endParaRPr lang="en-US" dirty="0"/>
          </a:p>
        </p:txBody>
      </p:sp>
      <p:sp>
        <p:nvSpPr>
          <p:cNvPr id="6" name="Footer Placeholder 5"/>
          <p:cNvSpPr>
            <a:spLocks noGrp="1"/>
          </p:cNvSpPr>
          <p:nvPr>
            <p:ph type="ftr" sz="quarter" idx="11"/>
          </p:nvPr>
        </p:nvSpPr>
        <p:spPr/>
        <p:txBody>
          <a:bodyPr/>
          <a:lstStyle/>
          <a:p>
            <a:pPr>
              <a:defRPr/>
            </a:pPr>
            <a:endParaRPr lang="en-US" dirty="0"/>
          </a:p>
        </p:txBody>
      </p:sp>
      <p:sp>
        <p:nvSpPr>
          <p:cNvPr id="7" name="Slide Number Placeholder 6"/>
          <p:cNvSpPr>
            <a:spLocks noGrp="1"/>
          </p:cNvSpPr>
          <p:nvPr>
            <p:ph type="sldNum" sz="quarter" idx="12"/>
          </p:nvPr>
        </p:nvSpPr>
        <p:spPr/>
        <p:txBody>
          <a:bodyPr/>
          <a:lstStyle/>
          <a:p>
            <a:fld id="{3E2076BD-8403-4EFE-9031-E094859B1C45}" type="slidenum">
              <a:rPr lang="en-US" smtClean="0"/>
              <a:pPr/>
              <a:t>‹#›</a:t>
            </a:fld>
            <a:endParaRPr lang="en-US" dirty="0"/>
          </a:p>
        </p:txBody>
      </p:sp>
    </p:spTree>
    <p:extLst>
      <p:ext uri="{BB962C8B-B14F-4D97-AF65-F5344CB8AC3E}">
        <p14:creationId xmlns:p14="http://schemas.microsoft.com/office/powerpoint/2010/main" val="18381071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412206" y="1297410"/>
            <a:ext cx="43419713" cy="5399617"/>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2412206" y="7251988"/>
            <a:ext cx="21316200" cy="3022283"/>
          </a:xfrm>
        </p:spPr>
        <p:txBody>
          <a:bodyPr anchor="b"/>
          <a:lstStyle>
            <a:lvl1pPr marL="0" indent="0">
              <a:buNone/>
              <a:defRPr sz="12100" b="1"/>
            </a:lvl1pPr>
            <a:lvl2pPr marL="2303590" indent="0">
              <a:buNone/>
              <a:defRPr sz="10100" b="1"/>
            </a:lvl2pPr>
            <a:lvl3pPr marL="4607186" indent="0">
              <a:buNone/>
              <a:defRPr sz="9100" b="1"/>
            </a:lvl3pPr>
            <a:lvl4pPr marL="6910776" indent="0">
              <a:buNone/>
              <a:defRPr sz="8100" b="1"/>
            </a:lvl4pPr>
            <a:lvl5pPr marL="9214367" indent="0">
              <a:buNone/>
              <a:defRPr sz="8100" b="1"/>
            </a:lvl5pPr>
            <a:lvl6pPr marL="11517957" indent="0">
              <a:buNone/>
              <a:defRPr sz="8100" b="1"/>
            </a:lvl6pPr>
            <a:lvl7pPr marL="13821552" indent="0">
              <a:buNone/>
              <a:defRPr sz="8100" b="1"/>
            </a:lvl7pPr>
            <a:lvl8pPr marL="16125143" indent="0">
              <a:buNone/>
              <a:defRPr sz="8100" b="1"/>
            </a:lvl8pPr>
            <a:lvl9pPr marL="18428733" indent="0">
              <a:buNone/>
              <a:defRPr sz="8100" b="1"/>
            </a:lvl9pPr>
          </a:lstStyle>
          <a:p>
            <a:pPr lvl="0"/>
            <a:r>
              <a:rPr lang="en-US" smtClean="0"/>
              <a:t>Click to edit Master text styles</a:t>
            </a:r>
          </a:p>
        </p:txBody>
      </p:sp>
      <p:sp>
        <p:nvSpPr>
          <p:cNvPr id="4" name="Content Placeholder 3"/>
          <p:cNvSpPr>
            <a:spLocks noGrp="1"/>
          </p:cNvSpPr>
          <p:nvPr>
            <p:ph sz="half" idx="2"/>
          </p:nvPr>
        </p:nvSpPr>
        <p:spPr>
          <a:xfrm>
            <a:off x="2412206" y="10274271"/>
            <a:ext cx="21316200" cy="18666177"/>
          </a:xfrm>
        </p:spPr>
        <p:txBody>
          <a:bodyPr/>
          <a:lstStyle>
            <a:lvl1pPr>
              <a:defRPr sz="12100"/>
            </a:lvl1pPr>
            <a:lvl2pPr>
              <a:defRPr sz="10100"/>
            </a:lvl2pPr>
            <a:lvl3pPr>
              <a:defRPr sz="9100"/>
            </a:lvl3pPr>
            <a:lvl4pPr>
              <a:defRPr sz="8100"/>
            </a:lvl4pPr>
            <a:lvl5pPr>
              <a:defRPr sz="8100"/>
            </a:lvl5pPr>
            <a:lvl6pPr>
              <a:defRPr sz="8100"/>
            </a:lvl6pPr>
            <a:lvl7pPr>
              <a:defRPr sz="8100"/>
            </a:lvl7pPr>
            <a:lvl8pPr>
              <a:defRPr sz="8100"/>
            </a:lvl8pPr>
            <a:lvl9pPr>
              <a:defRPr sz="81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24507354" y="7251988"/>
            <a:ext cx="21324573" cy="3022283"/>
          </a:xfrm>
        </p:spPr>
        <p:txBody>
          <a:bodyPr anchor="b"/>
          <a:lstStyle>
            <a:lvl1pPr marL="0" indent="0">
              <a:buNone/>
              <a:defRPr sz="12100" b="1"/>
            </a:lvl1pPr>
            <a:lvl2pPr marL="2303590" indent="0">
              <a:buNone/>
              <a:defRPr sz="10100" b="1"/>
            </a:lvl2pPr>
            <a:lvl3pPr marL="4607186" indent="0">
              <a:buNone/>
              <a:defRPr sz="9100" b="1"/>
            </a:lvl3pPr>
            <a:lvl4pPr marL="6910776" indent="0">
              <a:buNone/>
              <a:defRPr sz="8100" b="1"/>
            </a:lvl4pPr>
            <a:lvl5pPr marL="9214367" indent="0">
              <a:buNone/>
              <a:defRPr sz="8100" b="1"/>
            </a:lvl5pPr>
            <a:lvl6pPr marL="11517957" indent="0">
              <a:buNone/>
              <a:defRPr sz="8100" b="1"/>
            </a:lvl6pPr>
            <a:lvl7pPr marL="13821552" indent="0">
              <a:buNone/>
              <a:defRPr sz="8100" b="1"/>
            </a:lvl7pPr>
            <a:lvl8pPr marL="16125143" indent="0">
              <a:buNone/>
              <a:defRPr sz="8100" b="1"/>
            </a:lvl8pPr>
            <a:lvl9pPr marL="18428733" indent="0">
              <a:buNone/>
              <a:defRPr sz="8100" b="1"/>
            </a:lvl9pPr>
          </a:lstStyle>
          <a:p>
            <a:pPr lvl="0"/>
            <a:r>
              <a:rPr lang="en-US" smtClean="0"/>
              <a:t>Click to edit Master text styles</a:t>
            </a:r>
          </a:p>
        </p:txBody>
      </p:sp>
      <p:sp>
        <p:nvSpPr>
          <p:cNvPr id="6" name="Content Placeholder 5"/>
          <p:cNvSpPr>
            <a:spLocks noGrp="1"/>
          </p:cNvSpPr>
          <p:nvPr>
            <p:ph sz="quarter" idx="4"/>
          </p:nvPr>
        </p:nvSpPr>
        <p:spPr>
          <a:xfrm>
            <a:off x="24507354" y="10274271"/>
            <a:ext cx="21324573" cy="18666177"/>
          </a:xfrm>
        </p:spPr>
        <p:txBody>
          <a:bodyPr/>
          <a:lstStyle>
            <a:lvl1pPr>
              <a:defRPr sz="12100"/>
            </a:lvl1pPr>
            <a:lvl2pPr>
              <a:defRPr sz="10100"/>
            </a:lvl2pPr>
            <a:lvl3pPr>
              <a:defRPr sz="9100"/>
            </a:lvl3pPr>
            <a:lvl4pPr>
              <a:defRPr sz="8100"/>
            </a:lvl4pPr>
            <a:lvl5pPr>
              <a:defRPr sz="8100"/>
            </a:lvl5pPr>
            <a:lvl6pPr>
              <a:defRPr sz="8100"/>
            </a:lvl6pPr>
            <a:lvl7pPr>
              <a:defRPr sz="8100"/>
            </a:lvl7pPr>
            <a:lvl8pPr>
              <a:defRPr sz="8100"/>
            </a:lvl8pPr>
            <a:lvl9pPr>
              <a:defRPr sz="81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53B6064A-EFCC-48E9-8842-9F96EE638D01}" type="datetime1">
              <a:rPr lang="en-US" smtClean="0"/>
              <a:pPr/>
              <a:t>9/22/2016</a:t>
            </a:fld>
            <a:endParaRPr lang="en-US" dirty="0"/>
          </a:p>
        </p:txBody>
      </p:sp>
      <p:sp>
        <p:nvSpPr>
          <p:cNvPr id="8" name="Footer Placeholder 7"/>
          <p:cNvSpPr>
            <a:spLocks noGrp="1"/>
          </p:cNvSpPr>
          <p:nvPr>
            <p:ph type="ftr" sz="quarter" idx="11"/>
          </p:nvPr>
        </p:nvSpPr>
        <p:spPr/>
        <p:txBody>
          <a:bodyPr/>
          <a:lstStyle/>
          <a:p>
            <a:pPr>
              <a:defRPr/>
            </a:pPr>
            <a:endParaRPr lang="en-US" dirty="0"/>
          </a:p>
        </p:txBody>
      </p:sp>
      <p:sp>
        <p:nvSpPr>
          <p:cNvPr id="9" name="Slide Number Placeholder 8"/>
          <p:cNvSpPr>
            <a:spLocks noGrp="1"/>
          </p:cNvSpPr>
          <p:nvPr>
            <p:ph type="sldNum" sz="quarter" idx="12"/>
          </p:nvPr>
        </p:nvSpPr>
        <p:spPr/>
        <p:txBody>
          <a:bodyPr/>
          <a:lstStyle/>
          <a:p>
            <a:fld id="{14533383-37D7-499D-8FB4-0FBE444B0FD3}" type="slidenum">
              <a:rPr lang="en-US" smtClean="0"/>
              <a:pPr/>
              <a:t>‹#›</a:t>
            </a:fld>
            <a:endParaRPr lang="en-US" dirty="0"/>
          </a:p>
        </p:txBody>
      </p:sp>
    </p:spTree>
    <p:extLst>
      <p:ext uri="{BB962C8B-B14F-4D97-AF65-F5344CB8AC3E}">
        <p14:creationId xmlns:p14="http://schemas.microsoft.com/office/powerpoint/2010/main" val="20323901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C8FE0635-F77E-40AB-8E7C-69AAC93A31BA}" type="datetime1">
              <a:rPr lang="en-US" smtClean="0"/>
              <a:pPr/>
              <a:t>9/22/2016</a:t>
            </a:fld>
            <a:endParaRPr lang="en-US" dirty="0"/>
          </a:p>
        </p:txBody>
      </p:sp>
      <p:sp>
        <p:nvSpPr>
          <p:cNvPr id="4" name="Footer Placeholder 3"/>
          <p:cNvSpPr>
            <a:spLocks noGrp="1"/>
          </p:cNvSpPr>
          <p:nvPr>
            <p:ph type="ftr" sz="quarter" idx="11"/>
          </p:nvPr>
        </p:nvSpPr>
        <p:spPr/>
        <p:txBody>
          <a:bodyPr/>
          <a:lstStyle/>
          <a:p>
            <a:pPr>
              <a:defRPr/>
            </a:pPr>
            <a:endParaRPr lang="en-US" dirty="0"/>
          </a:p>
        </p:txBody>
      </p:sp>
      <p:sp>
        <p:nvSpPr>
          <p:cNvPr id="5" name="Slide Number Placeholder 4"/>
          <p:cNvSpPr>
            <a:spLocks noGrp="1"/>
          </p:cNvSpPr>
          <p:nvPr>
            <p:ph type="sldNum" sz="quarter" idx="12"/>
          </p:nvPr>
        </p:nvSpPr>
        <p:spPr/>
        <p:txBody>
          <a:bodyPr/>
          <a:lstStyle/>
          <a:p>
            <a:fld id="{EC1133E3-10E0-4E56-AB34-A3D26B4F28E0}" type="slidenum">
              <a:rPr lang="en-US" smtClean="0"/>
              <a:pPr/>
              <a:t>‹#›</a:t>
            </a:fld>
            <a:endParaRPr lang="en-US" dirty="0"/>
          </a:p>
        </p:txBody>
      </p:sp>
    </p:spTree>
    <p:extLst>
      <p:ext uri="{BB962C8B-B14F-4D97-AF65-F5344CB8AC3E}">
        <p14:creationId xmlns:p14="http://schemas.microsoft.com/office/powerpoint/2010/main" val="17773315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C1BBBE-AFB7-4E05-93AB-0513B3F072B3}" type="datetime1">
              <a:rPr lang="en-US" smtClean="0"/>
              <a:pPr/>
              <a:t>9/22/2016</a:t>
            </a:fld>
            <a:endParaRPr lang="en-US" dirty="0"/>
          </a:p>
        </p:txBody>
      </p:sp>
      <p:sp>
        <p:nvSpPr>
          <p:cNvPr id="3" name="Footer Placeholder 2"/>
          <p:cNvSpPr>
            <a:spLocks noGrp="1"/>
          </p:cNvSpPr>
          <p:nvPr>
            <p:ph type="ftr" sz="quarter" idx="11"/>
          </p:nvPr>
        </p:nvSpPr>
        <p:spPr/>
        <p:txBody>
          <a:bodyPr/>
          <a:lstStyle/>
          <a:p>
            <a:pPr>
              <a:defRPr/>
            </a:pPr>
            <a:endParaRPr lang="en-US" dirty="0"/>
          </a:p>
        </p:txBody>
      </p:sp>
      <p:sp>
        <p:nvSpPr>
          <p:cNvPr id="4" name="Slide Number Placeholder 3"/>
          <p:cNvSpPr>
            <a:spLocks noGrp="1"/>
          </p:cNvSpPr>
          <p:nvPr>
            <p:ph type="sldNum" sz="quarter" idx="12"/>
          </p:nvPr>
        </p:nvSpPr>
        <p:spPr/>
        <p:txBody>
          <a:bodyPr/>
          <a:lstStyle/>
          <a:p>
            <a:fld id="{3B96FF48-5FD0-4B56-AE83-B67BA1942C44}" type="slidenum">
              <a:rPr lang="en-US" smtClean="0"/>
              <a:pPr/>
              <a:t>‹#›</a:t>
            </a:fld>
            <a:endParaRPr lang="en-US" dirty="0"/>
          </a:p>
        </p:txBody>
      </p:sp>
    </p:spTree>
    <p:extLst>
      <p:ext uri="{BB962C8B-B14F-4D97-AF65-F5344CB8AC3E}">
        <p14:creationId xmlns:p14="http://schemas.microsoft.com/office/powerpoint/2010/main" val="35123288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412214" y="1289909"/>
            <a:ext cx="15871985" cy="5489610"/>
          </a:xfrm>
        </p:spPr>
        <p:txBody>
          <a:bodyPr anchor="b"/>
          <a:lstStyle>
            <a:lvl1pPr algn="l">
              <a:defRPr sz="10100" b="1"/>
            </a:lvl1pPr>
          </a:lstStyle>
          <a:p>
            <a:r>
              <a:rPr lang="en-US" smtClean="0"/>
              <a:t>Click to edit Master title style</a:t>
            </a:r>
            <a:endParaRPr lang="en-US"/>
          </a:p>
        </p:txBody>
      </p:sp>
      <p:sp>
        <p:nvSpPr>
          <p:cNvPr id="3" name="Content Placeholder 2"/>
          <p:cNvSpPr>
            <a:spLocks noGrp="1"/>
          </p:cNvSpPr>
          <p:nvPr>
            <p:ph idx="1"/>
          </p:nvPr>
        </p:nvSpPr>
        <p:spPr>
          <a:xfrm>
            <a:off x="18862113" y="1289916"/>
            <a:ext cx="26969806" cy="27650539"/>
          </a:xfrm>
        </p:spPr>
        <p:txBody>
          <a:bodyPr/>
          <a:lstStyle>
            <a:lvl1pPr>
              <a:defRPr sz="16100"/>
            </a:lvl1pPr>
            <a:lvl2pPr>
              <a:defRPr sz="14100"/>
            </a:lvl2pPr>
            <a:lvl3pPr>
              <a:defRPr sz="12100"/>
            </a:lvl3pPr>
            <a:lvl4pPr>
              <a:defRPr sz="10100"/>
            </a:lvl4pPr>
            <a:lvl5pPr>
              <a:defRPr sz="10100"/>
            </a:lvl5pPr>
            <a:lvl6pPr>
              <a:defRPr sz="10100"/>
            </a:lvl6pPr>
            <a:lvl7pPr>
              <a:defRPr sz="10100"/>
            </a:lvl7pPr>
            <a:lvl8pPr>
              <a:defRPr sz="10100"/>
            </a:lvl8pPr>
            <a:lvl9pPr>
              <a:defRPr sz="101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2412214" y="6779526"/>
            <a:ext cx="15871985" cy="22160929"/>
          </a:xfrm>
        </p:spPr>
        <p:txBody>
          <a:bodyPr/>
          <a:lstStyle>
            <a:lvl1pPr marL="0" indent="0">
              <a:buNone/>
              <a:defRPr sz="7100"/>
            </a:lvl1pPr>
            <a:lvl2pPr marL="2303590" indent="0">
              <a:buNone/>
              <a:defRPr sz="6000"/>
            </a:lvl2pPr>
            <a:lvl3pPr marL="4607186" indent="0">
              <a:buNone/>
              <a:defRPr sz="5000"/>
            </a:lvl3pPr>
            <a:lvl4pPr marL="6910776" indent="0">
              <a:buNone/>
              <a:defRPr sz="4500"/>
            </a:lvl4pPr>
            <a:lvl5pPr marL="9214367" indent="0">
              <a:buNone/>
              <a:defRPr sz="4500"/>
            </a:lvl5pPr>
            <a:lvl6pPr marL="11517957" indent="0">
              <a:buNone/>
              <a:defRPr sz="4500"/>
            </a:lvl6pPr>
            <a:lvl7pPr marL="13821552" indent="0">
              <a:buNone/>
              <a:defRPr sz="4500"/>
            </a:lvl7pPr>
            <a:lvl8pPr marL="16125143" indent="0">
              <a:buNone/>
              <a:defRPr sz="4500"/>
            </a:lvl8pPr>
            <a:lvl9pPr marL="18428733" indent="0">
              <a:buNone/>
              <a:defRPr sz="45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6C456F2-909C-4C46-9BD3-CCF958A4D1F2}" type="datetime1">
              <a:rPr lang="en-US" smtClean="0"/>
              <a:pPr/>
              <a:t>9/22/2016</a:t>
            </a:fld>
            <a:endParaRPr lang="en-US" dirty="0"/>
          </a:p>
        </p:txBody>
      </p:sp>
      <p:sp>
        <p:nvSpPr>
          <p:cNvPr id="6" name="Footer Placeholder 5"/>
          <p:cNvSpPr>
            <a:spLocks noGrp="1"/>
          </p:cNvSpPr>
          <p:nvPr>
            <p:ph type="ftr" sz="quarter" idx="11"/>
          </p:nvPr>
        </p:nvSpPr>
        <p:spPr/>
        <p:txBody>
          <a:bodyPr/>
          <a:lstStyle/>
          <a:p>
            <a:pPr>
              <a:defRPr/>
            </a:pPr>
            <a:endParaRPr lang="en-US" dirty="0"/>
          </a:p>
        </p:txBody>
      </p:sp>
      <p:sp>
        <p:nvSpPr>
          <p:cNvPr id="7" name="Slide Number Placeholder 6"/>
          <p:cNvSpPr>
            <a:spLocks noGrp="1"/>
          </p:cNvSpPr>
          <p:nvPr>
            <p:ph type="sldNum" sz="quarter" idx="12"/>
          </p:nvPr>
        </p:nvSpPr>
        <p:spPr/>
        <p:txBody>
          <a:bodyPr/>
          <a:lstStyle/>
          <a:p>
            <a:fld id="{137BD6CB-5BEB-433A-87BC-DF76F442EFB3}" type="slidenum">
              <a:rPr lang="en-US" smtClean="0"/>
              <a:pPr/>
              <a:t>‹#›</a:t>
            </a:fld>
            <a:endParaRPr lang="en-US" dirty="0"/>
          </a:p>
        </p:txBody>
      </p:sp>
    </p:spTree>
    <p:extLst>
      <p:ext uri="{BB962C8B-B14F-4D97-AF65-F5344CB8AC3E}">
        <p14:creationId xmlns:p14="http://schemas.microsoft.com/office/powerpoint/2010/main" val="280094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456186" y="22678390"/>
            <a:ext cx="28946475" cy="2677312"/>
          </a:xfrm>
        </p:spPr>
        <p:txBody>
          <a:bodyPr anchor="b"/>
          <a:lstStyle>
            <a:lvl1pPr algn="l">
              <a:defRPr sz="10100" b="1"/>
            </a:lvl1pPr>
          </a:lstStyle>
          <a:p>
            <a:r>
              <a:rPr lang="en-US" smtClean="0"/>
              <a:t>Click to edit Master title style</a:t>
            </a:r>
            <a:endParaRPr lang="en-US"/>
          </a:p>
        </p:txBody>
      </p:sp>
      <p:sp>
        <p:nvSpPr>
          <p:cNvPr id="3" name="Picture Placeholder 2"/>
          <p:cNvSpPr>
            <a:spLocks noGrp="1"/>
          </p:cNvSpPr>
          <p:nvPr>
            <p:ph type="pic" idx="1"/>
          </p:nvPr>
        </p:nvSpPr>
        <p:spPr>
          <a:xfrm>
            <a:off x="9456186" y="2894794"/>
            <a:ext cx="28946475" cy="19438620"/>
          </a:xfrm>
        </p:spPr>
        <p:txBody>
          <a:bodyPr/>
          <a:lstStyle>
            <a:lvl1pPr marL="0" indent="0">
              <a:buNone/>
              <a:defRPr sz="16100"/>
            </a:lvl1pPr>
            <a:lvl2pPr marL="2303590" indent="0">
              <a:buNone/>
              <a:defRPr sz="14100"/>
            </a:lvl2pPr>
            <a:lvl3pPr marL="4607186" indent="0">
              <a:buNone/>
              <a:defRPr sz="12100"/>
            </a:lvl3pPr>
            <a:lvl4pPr marL="6910776" indent="0">
              <a:buNone/>
              <a:defRPr sz="10100"/>
            </a:lvl4pPr>
            <a:lvl5pPr marL="9214367" indent="0">
              <a:buNone/>
              <a:defRPr sz="10100"/>
            </a:lvl5pPr>
            <a:lvl6pPr marL="11517957" indent="0">
              <a:buNone/>
              <a:defRPr sz="10100"/>
            </a:lvl6pPr>
            <a:lvl7pPr marL="13821552" indent="0">
              <a:buNone/>
              <a:defRPr sz="10100"/>
            </a:lvl7pPr>
            <a:lvl8pPr marL="16125143" indent="0">
              <a:buNone/>
              <a:defRPr sz="10100"/>
            </a:lvl8pPr>
            <a:lvl9pPr marL="18428733" indent="0">
              <a:buNone/>
              <a:defRPr sz="10100"/>
            </a:lvl9pPr>
          </a:lstStyle>
          <a:p>
            <a:endParaRPr lang="en-US"/>
          </a:p>
        </p:txBody>
      </p:sp>
      <p:sp>
        <p:nvSpPr>
          <p:cNvPr id="4" name="Text Placeholder 3"/>
          <p:cNvSpPr>
            <a:spLocks noGrp="1"/>
          </p:cNvSpPr>
          <p:nvPr>
            <p:ph type="body" sz="half" idx="2"/>
          </p:nvPr>
        </p:nvSpPr>
        <p:spPr>
          <a:xfrm>
            <a:off x="9456186" y="25355702"/>
            <a:ext cx="28946475" cy="3802228"/>
          </a:xfrm>
        </p:spPr>
        <p:txBody>
          <a:bodyPr/>
          <a:lstStyle>
            <a:lvl1pPr marL="0" indent="0">
              <a:buNone/>
              <a:defRPr sz="7100"/>
            </a:lvl1pPr>
            <a:lvl2pPr marL="2303590" indent="0">
              <a:buNone/>
              <a:defRPr sz="6000"/>
            </a:lvl2pPr>
            <a:lvl3pPr marL="4607186" indent="0">
              <a:buNone/>
              <a:defRPr sz="5000"/>
            </a:lvl3pPr>
            <a:lvl4pPr marL="6910776" indent="0">
              <a:buNone/>
              <a:defRPr sz="4500"/>
            </a:lvl4pPr>
            <a:lvl5pPr marL="9214367" indent="0">
              <a:buNone/>
              <a:defRPr sz="4500"/>
            </a:lvl5pPr>
            <a:lvl6pPr marL="11517957" indent="0">
              <a:buNone/>
              <a:defRPr sz="4500"/>
            </a:lvl6pPr>
            <a:lvl7pPr marL="13821552" indent="0">
              <a:buNone/>
              <a:defRPr sz="4500"/>
            </a:lvl7pPr>
            <a:lvl8pPr marL="16125143" indent="0">
              <a:buNone/>
              <a:defRPr sz="4500"/>
            </a:lvl8pPr>
            <a:lvl9pPr marL="18428733" indent="0">
              <a:buNone/>
              <a:defRPr sz="45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1F90614-F5DF-48E5-A6D3-5D1236046CEB}" type="datetime1">
              <a:rPr lang="en-US" smtClean="0"/>
              <a:pPr/>
              <a:t>9/22/2016</a:t>
            </a:fld>
            <a:endParaRPr lang="en-US" dirty="0"/>
          </a:p>
        </p:txBody>
      </p:sp>
      <p:sp>
        <p:nvSpPr>
          <p:cNvPr id="6" name="Footer Placeholder 5"/>
          <p:cNvSpPr>
            <a:spLocks noGrp="1"/>
          </p:cNvSpPr>
          <p:nvPr>
            <p:ph type="ftr" sz="quarter" idx="11"/>
          </p:nvPr>
        </p:nvSpPr>
        <p:spPr/>
        <p:txBody>
          <a:bodyPr/>
          <a:lstStyle/>
          <a:p>
            <a:pPr>
              <a:defRPr/>
            </a:pPr>
            <a:endParaRPr lang="en-US" dirty="0"/>
          </a:p>
        </p:txBody>
      </p:sp>
      <p:sp>
        <p:nvSpPr>
          <p:cNvPr id="7" name="Slide Number Placeholder 6"/>
          <p:cNvSpPr>
            <a:spLocks noGrp="1"/>
          </p:cNvSpPr>
          <p:nvPr>
            <p:ph type="sldNum" sz="quarter" idx="12"/>
          </p:nvPr>
        </p:nvSpPr>
        <p:spPr/>
        <p:txBody>
          <a:bodyPr/>
          <a:lstStyle/>
          <a:p>
            <a:fld id="{FD6CCCF1-D09B-4968-90B7-B6CABCA88A35}" type="slidenum">
              <a:rPr lang="en-US" smtClean="0"/>
              <a:pPr/>
              <a:t>‹#›</a:t>
            </a:fld>
            <a:endParaRPr lang="en-US" dirty="0"/>
          </a:p>
        </p:txBody>
      </p:sp>
    </p:spTree>
    <p:extLst>
      <p:ext uri="{BB962C8B-B14F-4D97-AF65-F5344CB8AC3E}">
        <p14:creationId xmlns:p14="http://schemas.microsoft.com/office/powerpoint/2010/main" val="150630549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1C64EB7-CA79-441C-8003-81D52FE62F97}" type="datetime1">
              <a:rPr lang="en-US" smtClean="0"/>
              <a:pPr/>
              <a:t>9/22/2016</a:t>
            </a:fld>
            <a:endParaRPr lang="en-US" dirty="0"/>
          </a:p>
        </p:txBody>
      </p:sp>
      <p:sp>
        <p:nvSpPr>
          <p:cNvPr id="5" name="Footer Placeholder 4"/>
          <p:cNvSpPr>
            <a:spLocks noGrp="1"/>
          </p:cNvSpPr>
          <p:nvPr>
            <p:ph type="ftr" sz="quarter" idx="11"/>
          </p:nvPr>
        </p:nvSpPr>
        <p:spPr/>
        <p:txBody>
          <a:bodyPr/>
          <a:lstStyle/>
          <a:p>
            <a:pPr>
              <a:defRPr/>
            </a:pPr>
            <a:endParaRPr lang="en-US" dirty="0"/>
          </a:p>
        </p:txBody>
      </p:sp>
      <p:sp>
        <p:nvSpPr>
          <p:cNvPr id="6" name="Slide Number Placeholder 5"/>
          <p:cNvSpPr>
            <a:spLocks noGrp="1"/>
          </p:cNvSpPr>
          <p:nvPr>
            <p:ph type="sldNum" sz="quarter" idx="12"/>
          </p:nvPr>
        </p:nvSpPr>
        <p:spPr/>
        <p:txBody>
          <a:bodyPr/>
          <a:lstStyle/>
          <a:p>
            <a:fld id="{FBBA2D87-7114-47DD-B233-16094D1E8CA1}" type="slidenum">
              <a:rPr lang="en-US" smtClean="0"/>
              <a:pPr/>
              <a:t>‹#›</a:t>
            </a:fld>
            <a:endParaRPr lang="en-US" dirty="0"/>
          </a:p>
        </p:txBody>
      </p:sp>
    </p:spTree>
    <p:extLst>
      <p:ext uri="{BB962C8B-B14F-4D97-AF65-F5344CB8AC3E}">
        <p14:creationId xmlns:p14="http://schemas.microsoft.com/office/powerpoint/2010/main" val="7076033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84542164" y="6127074"/>
            <a:ext cx="57273147" cy="130588227"/>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12722718" y="6127074"/>
            <a:ext cx="171015372" cy="13058822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34AEC63-AE4F-4BD4-9A98-03FC918D233C}" type="datetime1">
              <a:rPr lang="en-US" smtClean="0"/>
              <a:pPr/>
              <a:t>9/22/2016</a:t>
            </a:fld>
            <a:endParaRPr lang="en-US" dirty="0"/>
          </a:p>
        </p:txBody>
      </p:sp>
      <p:sp>
        <p:nvSpPr>
          <p:cNvPr id="5" name="Footer Placeholder 4"/>
          <p:cNvSpPr>
            <a:spLocks noGrp="1"/>
          </p:cNvSpPr>
          <p:nvPr>
            <p:ph type="ftr" sz="quarter" idx="11"/>
          </p:nvPr>
        </p:nvSpPr>
        <p:spPr/>
        <p:txBody>
          <a:bodyPr/>
          <a:lstStyle/>
          <a:p>
            <a:pPr>
              <a:defRPr/>
            </a:pPr>
            <a:endParaRPr lang="en-US" dirty="0"/>
          </a:p>
        </p:txBody>
      </p:sp>
      <p:sp>
        <p:nvSpPr>
          <p:cNvPr id="6" name="Slide Number Placeholder 5"/>
          <p:cNvSpPr>
            <a:spLocks noGrp="1"/>
          </p:cNvSpPr>
          <p:nvPr>
            <p:ph type="sldNum" sz="quarter" idx="12"/>
          </p:nvPr>
        </p:nvSpPr>
        <p:spPr/>
        <p:txBody>
          <a:bodyPr/>
          <a:lstStyle/>
          <a:p>
            <a:fld id="{0AAD2235-9DF1-42D8-9B3F-F3A0DEB75BC9}" type="slidenum">
              <a:rPr lang="en-US" smtClean="0"/>
              <a:pPr/>
              <a:t>‹#›</a:t>
            </a:fld>
            <a:endParaRPr lang="en-US" dirty="0"/>
          </a:p>
        </p:txBody>
      </p:sp>
    </p:spTree>
    <p:extLst>
      <p:ext uri="{BB962C8B-B14F-4D97-AF65-F5344CB8AC3E}">
        <p14:creationId xmlns:p14="http://schemas.microsoft.com/office/powerpoint/2010/main" val="257054616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emf"/><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412206" y="1297410"/>
            <a:ext cx="43419713" cy="5399617"/>
          </a:xfrm>
          <a:prstGeom prst="rect">
            <a:avLst/>
          </a:prstGeom>
        </p:spPr>
        <p:txBody>
          <a:bodyPr vert="horz" lIns="460717" tIns="230361" rIns="460717" bIns="230361"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2412206" y="7559471"/>
            <a:ext cx="43419713" cy="21380984"/>
          </a:xfrm>
          <a:prstGeom prst="rect">
            <a:avLst/>
          </a:prstGeom>
        </p:spPr>
        <p:txBody>
          <a:bodyPr vert="horz" lIns="460717" tIns="230361" rIns="460717" bIns="230361"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2412206" y="30027870"/>
            <a:ext cx="11256963" cy="1724878"/>
          </a:xfrm>
          <a:prstGeom prst="rect">
            <a:avLst/>
          </a:prstGeom>
        </p:spPr>
        <p:txBody>
          <a:bodyPr vert="horz" lIns="460717" tIns="230361" rIns="460717" bIns="230361" rtlCol="0" anchor="ctr"/>
          <a:lstStyle>
            <a:lvl1pPr algn="l">
              <a:defRPr sz="6000">
                <a:solidFill>
                  <a:schemeClr val="tx1">
                    <a:tint val="75000"/>
                  </a:schemeClr>
                </a:solidFill>
              </a:defRPr>
            </a:lvl1pPr>
          </a:lstStyle>
          <a:p>
            <a:fld id="{42EE2E6A-F1F2-4C45-9359-C4C057A17E34}" type="datetime1">
              <a:rPr lang="en-US" smtClean="0"/>
              <a:pPr/>
              <a:t>9/22/2016</a:t>
            </a:fld>
            <a:endParaRPr lang="en-US" dirty="0"/>
          </a:p>
        </p:txBody>
      </p:sp>
      <p:sp>
        <p:nvSpPr>
          <p:cNvPr id="5" name="Footer Placeholder 4"/>
          <p:cNvSpPr>
            <a:spLocks noGrp="1"/>
          </p:cNvSpPr>
          <p:nvPr>
            <p:ph type="ftr" sz="quarter" idx="3"/>
          </p:nvPr>
        </p:nvSpPr>
        <p:spPr>
          <a:xfrm>
            <a:off x="16483410" y="30027870"/>
            <a:ext cx="15277306" cy="1724878"/>
          </a:xfrm>
          <a:prstGeom prst="rect">
            <a:avLst/>
          </a:prstGeom>
        </p:spPr>
        <p:txBody>
          <a:bodyPr vert="horz" lIns="460717" tIns="230361" rIns="460717" bIns="230361" rtlCol="0" anchor="ctr"/>
          <a:lstStyle>
            <a:lvl1pPr algn="ctr">
              <a:defRPr sz="6000">
                <a:solidFill>
                  <a:schemeClr val="tx1">
                    <a:tint val="75000"/>
                  </a:schemeClr>
                </a:solidFill>
              </a:defRPr>
            </a:lvl1pPr>
          </a:lstStyle>
          <a:p>
            <a:pPr>
              <a:defRPr/>
            </a:pPr>
            <a:endParaRPr lang="en-US" dirty="0"/>
          </a:p>
        </p:txBody>
      </p:sp>
      <p:sp>
        <p:nvSpPr>
          <p:cNvPr id="6" name="Slide Number Placeholder 5"/>
          <p:cNvSpPr>
            <a:spLocks noGrp="1"/>
          </p:cNvSpPr>
          <p:nvPr>
            <p:ph type="sldNum" sz="quarter" idx="4"/>
          </p:nvPr>
        </p:nvSpPr>
        <p:spPr>
          <a:xfrm>
            <a:off x="34574956" y="30027870"/>
            <a:ext cx="11256963" cy="1724878"/>
          </a:xfrm>
          <a:prstGeom prst="rect">
            <a:avLst/>
          </a:prstGeom>
        </p:spPr>
        <p:txBody>
          <a:bodyPr vert="horz" lIns="460717" tIns="230361" rIns="460717" bIns="230361" rtlCol="0" anchor="ctr"/>
          <a:lstStyle>
            <a:lvl1pPr algn="r">
              <a:defRPr sz="6000">
                <a:solidFill>
                  <a:schemeClr val="tx1">
                    <a:tint val="75000"/>
                  </a:schemeClr>
                </a:solidFill>
              </a:defRPr>
            </a:lvl1pPr>
          </a:lstStyle>
          <a:p>
            <a:fld id="{CDC57BF4-2543-4707-8578-36E8BA90DDB3}" type="slidenum">
              <a:rPr lang="en-US" smtClean="0"/>
              <a:pPr/>
              <a:t>‹#›</a:t>
            </a:fld>
            <a:endParaRPr lang="en-US" dirty="0"/>
          </a:p>
        </p:txBody>
      </p:sp>
      <p:pic>
        <p:nvPicPr>
          <p:cNvPr id="7" name="Picture 6" descr="NC logo-delete frame stacked_12.18.14.eps"/>
          <p:cNvPicPr>
            <a:picLocks noChangeAspect="1"/>
          </p:cNvPicPr>
          <p:nvPr userDrawn="1"/>
        </p:nvPicPr>
        <p:blipFill>
          <a:blip r:embed="rId13">
            <a:extLst>
              <a:ext uri="{28A0092B-C50C-407E-A947-70E740481C1C}">
                <a14:useLocalDpi xmlns:a14="http://schemas.microsoft.com/office/drawing/2010/main" val="0"/>
              </a:ext>
            </a:extLst>
          </a:blip>
          <a:stretch>
            <a:fillRect/>
          </a:stretch>
        </p:blipFill>
        <p:spPr>
          <a:xfrm>
            <a:off x="5097222" y="2099852"/>
            <a:ext cx="10984153" cy="4442651"/>
          </a:xfrm>
          <a:prstGeom prst="rect">
            <a:avLst/>
          </a:prstGeom>
        </p:spPr>
      </p:pic>
    </p:spTree>
    <p:extLst>
      <p:ext uri="{BB962C8B-B14F-4D97-AF65-F5344CB8AC3E}">
        <p14:creationId xmlns:p14="http://schemas.microsoft.com/office/powerpoint/2010/main" val="386639289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4607186" rtl="0" eaLnBrk="1" latinLnBrk="0" hangingPunct="1">
        <a:spcBef>
          <a:spcPct val="0"/>
        </a:spcBef>
        <a:buNone/>
        <a:defRPr sz="22200" kern="1200">
          <a:solidFill>
            <a:schemeClr val="tx1"/>
          </a:solidFill>
          <a:latin typeface="+mj-lt"/>
          <a:ea typeface="+mj-ea"/>
          <a:cs typeface="+mj-cs"/>
        </a:defRPr>
      </a:lvl1pPr>
    </p:titleStyle>
    <p:bodyStyle>
      <a:lvl1pPr marL="1727693" indent="-1727693" algn="l" defTabSz="4607186" rtl="0" eaLnBrk="1" latinLnBrk="0" hangingPunct="1">
        <a:spcBef>
          <a:spcPct val="20000"/>
        </a:spcBef>
        <a:buFont typeface="Arial" panose="020B0604020202020204" pitchFamily="34" charset="0"/>
        <a:buChar char="•"/>
        <a:defRPr sz="16100" kern="1200">
          <a:solidFill>
            <a:schemeClr val="tx1"/>
          </a:solidFill>
          <a:latin typeface="+mn-lt"/>
          <a:ea typeface="+mn-ea"/>
          <a:cs typeface="+mn-cs"/>
        </a:defRPr>
      </a:lvl1pPr>
      <a:lvl2pPr marL="3743337" indent="-1439747" algn="l" defTabSz="4607186" rtl="0" eaLnBrk="1" latinLnBrk="0" hangingPunct="1">
        <a:spcBef>
          <a:spcPct val="20000"/>
        </a:spcBef>
        <a:buFont typeface="Arial" panose="020B0604020202020204" pitchFamily="34" charset="0"/>
        <a:buChar char="–"/>
        <a:defRPr sz="14100" kern="1200">
          <a:solidFill>
            <a:schemeClr val="tx1"/>
          </a:solidFill>
          <a:latin typeface="+mn-lt"/>
          <a:ea typeface="+mn-ea"/>
          <a:cs typeface="+mn-cs"/>
        </a:defRPr>
      </a:lvl2pPr>
      <a:lvl3pPr marL="5758981" indent="-1151795" algn="l" defTabSz="4607186" rtl="0" eaLnBrk="1" latinLnBrk="0" hangingPunct="1">
        <a:spcBef>
          <a:spcPct val="20000"/>
        </a:spcBef>
        <a:buFont typeface="Arial" panose="020B0604020202020204" pitchFamily="34" charset="0"/>
        <a:buChar char="•"/>
        <a:defRPr sz="12100" kern="1200">
          <a:solidFill>
            <a:schemeClr val="tx1"/>
          </a:solidFill>
          <a:latin typeface="+mn-lt"/>
          <a:ea typeface="+mn-ea"/>
          <a:cs typeface="+mn-cs"/>
        </a:defRPr>
      </a:lvl3pPr>
      <a:lvl4pPr marL="8062571" indent="-1151795" algn="l" defTabSz="4607186" rtl="0" eaLnBrk="1" latinLnBrk="0" hangingPunct="1">
        <a:spcBef>
          <a:spcPct val="20000"/>
        </a:spcBef>
        <a:buFont typeface="Arial" panose="020B0604020202020204" pitchFamily="34" charset="0"/>
        <a:buChar char="–"/>
        <a:defRPr sz="10100" kern="1200">
          <a:solidFill>
            <a:schemeClr val="tx1"/>
          </a:solidFill>
          <a:latin typeface="+mn-lt"/>
          <a:ea typeface="+mn-ea"/>
          <a:cs typeface="+mn-cs"/>
        </a:defRPr>
      </a:lvl4pPr>
      <a:lvl5pPr marL="10366167" indent="-1151795" algn="l" defTabSz="4607186" rtl="0" eaLnBrk="1" latinLnBrk="0" hangingPunct="1">
        <a:spcBef>
          <a:spcPct val="20000"/>
        </a:spcBef>
        <a:buFont typeface="Arial" panose="020B0604020202020204" pitchFamily="34" charset="0"/>
        <a:buChar char="»"/>
        <a:defRPr sz="10100" kern="1200">
          <a:solidFill>
            <a:schemeClr val="tx1"/>
          </a:solidFill>
          <a:latin typeface="+mn-lt"/>
          <a:ea typeface="+mn-ea"/>
          <a:cs typeface="+mn-cs"/>
        </a:defRPr>
      </a:lvl5pPr>
      <a:lvl6pPr marL="12669757" indent="-1151795" algn="l" defTabSz="4607186" rtl="0" eaLnBrk="1" latinLnBrk="0" hangingPunct="1">
        <a:spcBef>
          <a:spcPct val="20000"/>
        </a:spcBef>
        <a:buFont typeface="Arial" panose="020B0604020202020204" pitchFamily="34" charset="0"/>
        <a:buChar char="•"/>
        <a:defRPr sz="10100" kern="1200">
          <a:solidFill>
            <a:schemeClr val="tx1"/>
          </a:solidFill>
          <a:latin typeface="+mn-lt"/>
          <a:ea typeface="+mn-ea"/>
          <a:cs typeface="+mn-cs"/>
        </a:defRPr>
      </a:lvl6pPr>
      <a:lvl7pPr marL="14973347" indent="-1151795" algn="l" defTabSz="4607186" rtl="0" eaLnBrk="1" latinLnBrk="0" hangingPunct="1">
        <a:spcBef>
          <a:spcPct val="20000"/>
        </a:spcBef>
        <a:buFont typeface="Arial" panose="020B0604020202020204" pitchFamily="34" charset="0"/>
        <a:buChar char="•"/>
        <a:defRPr sz="10100" kern="1200">
          <a:solidFill>
            <a:schemeClr val="tx1"/>
          </a:solidFill>
          <a:latin typeface="+mn-lt"/>
          <a:ea typeface="+mn-ea"/>
          <a:cs typeface="+mn-cs"/>
        </a:defRPr>
      </a:lvl7pPr>
      <a:lvl8pPr marL="17276938" indent="-1151795" algn="l" defTabSz="4607186" rtl="0" eaLnBrk="1" latinLnBrk="0" hangingPunct="1">
        <a:spcBef>
          <a:spcPct val="20000"/>
        </a:spcBef>
        <a:buFont typeface="Arial" panose="020B0604020202020204" pitchFamily="34" charset="0"/>
        <a:buChar char="•"/>
        <a:defRPr sz="10100" kern="1200">
          <a:solidFill>
            <a:schemeClr val="tx1"/>
          </a:solidFill>
          <a:latin typeface="+mn-lt"/>
          <a:ea typeface="+mn-ea"/>
          <a:cs typeface="+mn-cs"/>
        </a:defRPr>
      </a:lvl8pPr>
      <a:lvl9pPr marL="19580533" indent="-1151795" algn="l" defTabSz="4607186" rtl="0" eaLnBrk="1" latinLnBrk="0" hangingPunct="1">
        <a:spcBef>
          <a:spcPct val="20000"/>
        </a:spcBef>
        <a:buFont typeface="Arial" panose="020B0604020202020204" pitchFamily="34" charset="0"/>
        <a:buChar char="•"/>
        <a:defRPr sz="10100" kern="1200">
          <a:solidFill>
            <a:schemeClr val="tx1"/>
          </a:solidFill>
          <a:latin typeface="+mn-lt"/>
          <a:ea typeface="+mn-ea"/>
          <a:cs typeface="+mn-cs"/>
        </a:defRPr>
      </a:lvl9pPr>
    </p:bodyStyle>
    <p:otherStyle>
      <a:defPPr>
        <a:defRPr lang="en-US"/>
      </a:defPPr>
      <a:lvl1pPr marL="0" algn="l" defTabSz="4607186" rtl="0" eaLnBrk="1" latinLnBrk="0" hangingPunct="1">
        <a:defRPr sz="9100" kern="1200">
          <a:solidFill>
            <a:schemeClr val="tx1"/>
          </a:solidFill>
          <a:latin typeface="+mn-lt"/>
          <a:ea typeface="+mn-ea"/>
          <a:cs typeface="+mn-cs"/>
        </a:defRPr>
      </a:lvl1pPr>
      <a:lvl2pPr marL="2303590" algn="l" defTabSz="4607186" rtl="0" eaLnBrk="1" latinLnBrk="0" hangingPunct="1">
        <a:defRPr sz="9100" kern="1200">
          <a:solidFill>
            <a:schemeClr val="tx1"/>
          </a:solidFill>
          <a:latin typeface="+mn-lt"/>
          <a:ea typeface="+mn-ea"/>
          <a:cs typeface="+mn-cs"/>
        </a:defRPr>
      </a:lvl2pPr>
      <a:lvl3pPr marL="4607186" algn="l" defTabSz="4607186" rtl="0" eaLnBrk="1" latinLnBrk="0" hangingPunct="1">
        <a:defRPr sz="9100" kern="1200">
          <a:solidFill>
            <a:schemeClr val="tx1"/>
          </a:solidFill>
          <a:latin typeface="+mn-lt"/>
          <a:ea typeface="+mn-ea"/>
          <a:cs typeface="+mn-cs"/>
        </a:defRPr>
      </a:lvl3pPr>
      <a:lvl4pPr marL="6910776" algn="l" defTabSz="4607186" rtl="0" eaLnBrk="1" latinLnBrk="0" hangingPunct="1">
        <a:defRPr sz="9100" kern="1200">
          <a:solidFill>
            <a:schemeClr val="tx1"/>
          </a:solidFill>
          <a:latin typeface="+mn-lt"/>
          <a:ea typeface="+mn-ea"/>
          <a:cs typeface="+mn-cs"/>
        </a:defRPr>
      </a:lvl4pPr>
      <a:lvl5pPr marL="9214367" algn="l" defTabSz="4607186" rtl="0" eaLnBrk="1" latinLnBrk="0" hangingPunct="1">
        <a:defRPr sz="9100" kern="1200">
          <a:solidFill>
            <a:schemeClr val="tx1"/>
          </a:solidFill>
          <a:latin typeface="+mn-lt"/>
          <a:ea typeface="+mn-ea"/>
          <a:cs typeface="+mn-cs"/>
        </a:defRPr>
      </a:lvl5pPr>
      <a:lvl6pPr marL="11517957" algn="l" defTabSz="4607186" rtl="0" eaLnBrk="1" latinLnBrk="0" hangingPunct="1">
        <a:defRPr sz="9100" kern="1200">
          <a:solidFill>
            <a:schemeClr val="tx1"/>
          </a:solidFill>
          <a:latin typeface="+mn-lt"/>
          <a:ea typeface="+mn-ea"/>
          <a:cs typeface="+mn-cs"/>
        </a:defRPr>
      </a:lvl6pPr>
      <a:lvl7pPr marL="13821552" algn="l" defTabSz="4607186" rtl="0" eaLnBrk="1" latinLnBrk="0" hangingPunct="1">
        <a:defRPr sz="9100" kern="1200">
          <a:solidFill>
            <a:schemeClr val="tx1"/>
          </a:solidFill>
          <a:latin typeface="+mn-lt"/>
          <a:ea typeface="+mn-ea"/>
          <a:cs typeface="+mn-cs"/>
        </a:defRPr>
      </a:lvl7pPr>
      <a:lvl8pPr marL="16125143" algn="l" defTabSz="4607186" rtl="0" eaLnBrk="1" latinLnBrk="0" hangingPunct="1">
        <a:defRPr sz="9100" kern="1200">
          <a:solidFill>
            <a:schemeClr val="tx1"/>
          </a:solidFill>
          <a:latin typeface="+mn-lt"/>
          <a:ea typeface="+mn-ea"/>
          <a:cs typeface="+mn-cs"/>
        </a:defRPr>
      </a:lvl8pPr>
      <a:lvl9pPr marL="18428733" algn="l" defTabSz="4607186" rtl="0" eaLnBrk="1" latinLnBrk="0" hangingPunct="1">
        <a:defRPr sz="91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2.emf"/><Relationship Id="rId13" Type="http://schemas.openxmlformats.org/officeDocument/2006/relationships/image" Target="../media/image7.jpg"/><Relationship Id="rId18" Type="http://schemas.openxmlformats.org/officeDocument/2006/relationships/image" Target="../media/image12.emf"/><Relationship Id="rId3" Type="http://schemas.openxmlformats.org/officeDocument/2006/relationships/notesSlide" Target="../notesSlides/notesSlide1.xml"/><Relationship Id="rId7" Type="http://schemas.openxmlformats.org/officeDocument/2006/relationships/package" Target="../embeddings/Microsoft_Word_Document1.docx"/><Relationship Id="rId12" Type="http://schemas.openxmlformats.org/officeDocument/2006/relationships/image" Target="../media/image6.jpg"/><Relationship Id="rId17" Type="http://schemas.openxmlformats.org/officeDocument/2006/relationships/image" Target="../media/image11.emf"/><Relationship Id="rId2" Type="http://schemas.openxmlformats.org/officeDocument/2006/relationships/slideLayout" Target="../slideLayouts/slideLayout1.xml"/><Relationship Id="rId16" Type="http://schemas.openxmlformats.org/officeDocument/2006/relationships/image" Target="../media/image10.jpeg"/><Relationship Id="rId1" Type="http://schemas.openxmlformats.org/officeDocument/2006/relationships/vmlDrawing" Target="../drawings/vmlDrawing1.vml"/><Relationship Id="rId6" Type="http://schemas.openxmlformats.org/officeDocument/2006/relationships/oleObject" Target="../embeddings/oleObject1.bin"/><Relationship Id="rId11" Type="http://schemas.openxmlformats.org/officeDocument/2006/relationships/image" Target="../media/image3.emf"/><Relationship Id="rId5" Type="http://schemas.openxmlformats.org/officeDocument/2006/relationships/image" Target="../media/image5.png"/><Relationship Id="rId15" Type="http://schemas.openxmlformats.org/officeDocument/2006/relationships/image" Target="../media/image9.jpeg"/><Relationship Id="rId10" Type="http://schemas.openxmlformats.org/officeDocument/2006/relationships/package" Target="../embeddings/Microsoft_Word_Document2.docx"/><Relationship Id="rId4" Type="http://schemas.openxmlformats.org/officeDocument/2006/relationships/image" Target="../media/image4.jpeg"/><Relationship Id="rId9" Type="http://schemas.openxmlformats.org/officeDocument/2006/relationships/oleObject" Target="../embeddings/oleObject2.bin"/><Relationship Id="rId14" Type="http://schemas.openxmlformats.org/officeDocument/2006/relationships/image" Target="../media/image8.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41" name="Picture 17" descr="C:\Users\castol\Desktop\OSUWMC-James-Std-K-RGBHEX.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7132670" y="1112865"/>
            <a:ext cx="10290716" cy="7609869"/>
          </a:xfrm>
          <a:prstGeom prst="rect">
            <a:avLst/>
          </a:prstGeom>
          <a:noFill/>
          <a:extLst>
            <a:ext uri="{909E8E84-426E-40DD-AFC4-6F175D3DCCD1}">
              <a14:hiddenFill xmlns:a14="http://schemas.microsoft.com/office/drawing/2010/main">
                <a:solidFill>
                  <a:srgbClr val="FFFFFF"/>
                </a:solidFill>
              </a14:hiddenFill>
            </a:ext>
          </a:extLst>
        </p:spPr>
      </p:pic>
      <p:sp>
        <p:nvSpPr>
          <p:cNvPr id="14338" name="Title 1"/>
          <p:cNvSpPr>
            <a:spLocks noGrp="1"/>
          </p:cNvSpPr>
          <p:nvPr>
            <p:ph type="ctrTitle"/>
          </p:nvPr>
        </p:nvSpPr>
        <p:spPr>
          <a:xfrm>
            <a:off x="36802674" y="1864647"/>
            <a:ext cx="10174406" cy="5495003"/>
          </a:xfrm>
        </p:spPr>
        <p:txBody>
          <a:bodyPr anchor="t"/>
          <a:lstStyle/>
          <a:p>
            <a:pPr eaLnBrk="1" hangingPunct="1"/>
            <a:r>
              <a:rPr lang="en-US" sz="7700" dirty="0" smtClean="0">
                <a:solidFill>
                  <a:srgbClr val="080808"/>
                </a:solidFill>
                <a:latin typeface="+mn-lt"/>
                <a:cs typeface="Arial Bold" charset="0"/>
              </a:rPr>
              <a:t/>
            </a:r>
            <a:br>
              <a:rPr lang="en-US" sz="7700" dirty="0" smtClean="0">
                <a:solidFill>
                  <a:srgbClr val="080808"/>
                </a:solidFill>
                <a:latin typeface="+mn-lt"/>
                <a:cs typeface="Arial Bold" charset="0"/>
              </a:rPr>
            </a:br>
            <a:endParaRPr lang="en-US" sz="4600" dirty="0">
              <a:solidFill>
                <a:srgbClr val="080808"/>
              </a:solidFill>
              <a:latin typeface="+mn-lt"/>
              <a:cs typeface="Times" charset="0"/>
            </a:endParaRPr>
          </a:p>
        </p:txBody>
      </p:sp>
      <p:sp>
        <p:nvSpPr>
          <p:cNvPr id="10" name="Title 1"/>
          <p:cNvSpPr txBox="1">
            <a:spLocks/>
          </p:cNvSpPr>
          <p:nvPr/>
        </p:nvSpPr>
        <p:spPr>
          <a:xfrm>
            <a:off x="16626906" y="6604892"/>
            <a:ext cx="36015580" cy="2562220"/>
          </a:xfrm>
          <a:prstGeom prst="rect">
            <a:avLst/>
          </a:prstGeom>
        </p:spPr>
        <p:txBody>
          <a:bodyPr lIns="420678" tIns="210339" rIns="420678" bIns="210339">
            <a:normAutofit/>
          </a:bodyPr>
          <a:lstStyle>
            <a:lvl1pPr eaLnBrk="0" hangingPunct="0">
              <a:defRPr sz="8600">
                <a:solidFill>
                  <a:schemeClr val="tx1"/>
                </a:solidFill>
                <a:latin typeface="Arial" charset="0"/>
                <a:ea typeface="ＭＳ Ｐゴシック" charset="-128"/>
              </a:defRPr>
            </a:lvl1pPr>
            <a:lvl2pPr marL="37931725" indent="-37474525" eaLnBrk="0" hangingPunct="0">
              <a:defRPr sz="8600">
                <a:solidFill>
                  <a:schemeClr val="tx1"/>
                </a:solidFill>
                <a:latin typeface="Arial" charset="0"/>
                <a:ea typeface="ＭＳ Ｐゴシック" charset="-128"/>
              </a:defRPr>
            </a:lvl2pPr>
            <a:lvl3pPr eaLnBrk="0" hangingPunct="0">
              <a:defRPr sz="8600">
                <a:solidFill>
                  <a:schemeClr val="tx1"/>
                </a:solidFill>
                <a:latin typeface="Arial" charset="0"/>
                <a:ea typeface="ＭＳ Ｐゴシック" charset="-128"/>
              </a:defRPr>
            </a:lvl3pPr>
            <a:lvl4pPr eaLnBrk="0" hangingPunct="0">
              <a:defRPr sz="8600">
                <a:solidFill>
                  <a:schemeClr val="tx1"/>
                </a:solidFill>
                <a:latin typeface="Arial" charset="0"/>
                <a:ea typeface="ＭＳ Ｐゴシック" charset="-128"/>
              </a:defRPr>
            </a:lvl4pPr>
            <a:lvl5pPr eaLnBrk="0" hangingPunct="0">
              <a:defRPr sz="8600">
                <a:solidFill>
                  <a:schemeClr val="tx1"/>
                </a:solidFill>
                <a:latin typeface="Arial" charset="0"/>
                <a:ea typeface="ＭＳ Ｐゴシック" charset="-128"/>
              </a:defRPr>
            </a:lvl5pPr>
            <a:lvl6pPr marL="457200" eaLnBrk="0" fontAlgn="base" hangingPunct="0">
              <a:spcBef>
                <a:spcPct val="0"/>
              </a:spcBef>
              <a:spcAft>
                <a:spcPct val="0"/>
              </a:spcAft>
              <a:defRPr sz="8600">
                <a:solidFill>
                  <a:schemeClr val="tx1"/>
                </a:solidFill>
                <a:latin typeface="Arial" charset="0"/>
                <a:ea typeface="ＭＳ Ｐゴシック" charset="-128"/>
              </a:defRPr>
            </a:lvl6pPr>
            <a:lvl7pPr marL="914400" eaLnBrk="0" fontAlgn="base" hangingPunct="0">
              <a:spcBef>
                <a:spcPct val="0"/>
              </a:spcBef>
              <a:spcAft>
                <a:spcPct val="0"/>
              </a:spcAft>
              <a:defRPr sz="8600">
                <a:solidFill>
                  <a:schemeClr val="tx1"/>
                </a:solidFill>
                <a:latin typeface="Arial" charset="0"/>
                <a:ea typeface="ＭＳ Ｐゴシック" charset="-128"/>
              </a:defRPr>
            </a:lvl7pPr>
            <a:lvl8pPr marL="1371600" eaLnBrk="0" fontAlgn="base" hangingPunct="0">
              <a:spcBef>
                <a:spcPct val="0"/>
              </a:spcBef>
              <a:spcAft>
                <a:spcPct val="0"/>
              </a:spcAft>
              <a:defRPr sz="8600">
                <a:solidFill>
                  <a:schemeClr val="tx1"/>
                </a:solidFill>
                <a:latin typeface="Arial" charset="0"/>
                <a:ea typeface="ＭＳ Ｐゴシック" charset="-128"/>
              </a:defRPr>
            </a:lvl8pPr>
            <a:lvl9pPr marL="1828800" eaLnBrk="0" fontAlgn="base" hangingPunct="0">
              <a:spcBef>
                <a:spcPct val="0"/>
              </a:spcBef>
              <a:spcAft>
                <a:spcPct val="0"/>
              </a:spcAft>
              <a:defRPr sz="8600">
                <a:solidFill>
                  <a:schemeClr val="tx1"/>
                </a:solidFill>
                <a:latin typeface="Arial" charset="0"/>
                <a:ea typeface="ＭＳ Ｐゴシック" charset="-128"/>
              </a:defRPr>
            </a:lvl9pPr>
          </a:lstStyle>
          <a:p>
            <a:pPr algn="ctr" eaLnBrk="1" hangingPunct="1"/>
            <a:endParaRPr lang="en-US" sz="4600" dirty="0">
              <a:solidFill>
                <a:srgbClr val="080808"/>
              </a:solidFill>
              <a:latin typeface="+mn-lt"/>
              <a:cs typeface="Times" charset="0"/>
            </a:endParaRPr>
          </a:p>
        </p:txBody>
      </p:sp>
      <p:cxnSp>
        <p:nvCxnSpPr>
          <p:cNvPr id="17" name="Straight Connector 16"/>
          <p:cNvCxnSpPr>
            <a:cxnSpLocks noChangeShapeType="1"/>
          </p:cNvCxnSpPr>
          <p:nvPr/>
        </p:nvCxnSpPr>
        <p:spPr bwMode="auto">
          <a:xfrm>
            <a:off x="1631516" y="7838679"/>
            <a:ext cx="45228867" cy="1563"/>
          </a:xfrm>
          <a:prstGeom prst="line">
            <a:avLst/>
          </a:prstGeom>
          <a:noFill/>
          <a:ln w="12700">
            <a:solidFill>
              <a:schemeClr val="tx1"/>
            </a:solidFill>
            <a:round/>
            <a:headEnd/>
            <a:tailEnd/>
          </a:ln>
          <a:effectLst>
            <a:outerShdw blurRad="40000" dist="20000" dir="5400000" rotWithShape="0">
              <a:srgbClr val="808080">
                <a:alpha val="37999"/>
              </a:srgbClr>
            </a:outerShdw>
          </a:effectLst>
          <a:extLst>
            <a:ext uri="{909E8E84-426E-40DD-AFC4-6F175D3DCCD1}">
              <a14:hiddenFill xmlns:a14="http://schemas.microsoft.com/office/drawing/2010/main">
                <a:noFill/>
              </a14:hiddenFill>
            </a:ext>
          </a:extLst>
        </p:spPr>
      </p:cxnSp>
      <p:grpSp>
        <p:nvGrpSpPr>
          <p:cNvPr id="6" name="Group 5"/>
          <p:cNvGrpSpPr/>
          <p:nvPr/>
        </p:nvGrpSpPr>
        <p:grpSpPr>
          <a:xfrm>
            <a:off x="30446662" y="6667740"/>
            <a:ext cx="16659516" cy="1989314"/>
            <a:chOff x="32403232" y="8465876"/>
            <a:chExt cx="15154536" cy="1989314"/>
          </a:xfrm>
        </p:grpSpPr>
        <p:sp>
          <p:nvSpPr>
            <p:cNvPr id="14342" name="Title 1"/>
            <p:cNvSpPr txBox="1">
              <a:spLocks/>
            </p:cNvSpPr>
            <p:nvPr/>
          </p:nvSpPr>
          <p:spPr bwMode="auto">
            <a:xfrm>
              <a:off x="32403232" y="8465876"/>
              <a:ext cx="14071204" cy="712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420678" tIns="210339" rIns="420678" bIns="210339"/>
            <a:lstStyle>
              <a:lvl1pPr eaLnBrk="0" hangingPunct="0">
                <a:defRPr sz="8600">
                  <a:solidFill>
                    <a:schemeClr val="tx1"/>
                  </a:solidFill>
                  <a:latin typeface="Arial" charset="0"/>
                  <a:ea typeface="ＭＳ Ｐゴシック" charset="-128"/>
                </a:defRPr>
              </a:lvl1pPr>
              <a:lvl2pPr marL="37931725" indent="-37474525" eaLnBrk="0" hangingPunct="0">
                <a:defRPr sz="8600">
                  <a:solidFill>
                    <a:schemeClr val="tx1"/>
                  </a:solidFill>
                  <a:latin typeface="Arial" charset="0"/>
                  <a:ea typeface="ＭＳ Ｐゴシック" charset="-128"/>
                </a:defRPr>
              </a:lvl2pPr>
              <a:lvl3pPr eaLnBrk="0" hangingPunct="0">
                <a:defRPr sz="8600">
                  <a:solidFill>
                    <a:schemeClr val="tx1"/>
                  </a:solidFill>
                  <a:latin typeface="Arial" charset="0"/>
                  <a:ea typeface="ＭＳ Ｐゴシック" charset="-128"/>
                </a:defRPr>
              </a:lvl3pPr>
              <a:lvl4pPr eaLnBrk="0" hangingPunct="0">
                <a:defRPr sz="8600">
                  <a:solidFill>
                    <a:schemeClr val="tx1"/>
                  </a:solidFill>
                  <a:latin typeface="Arial" charset="0"/>
                  <a:ea typeface="ＭＳ Ｐゴシック" charset="-128"/>
                </a:defRPr>
              </a:lvl4pPr>
              <a:lvl5pPr eaLnBrk="0" hangingPunct="0">
                <a:defRPr sz="8600">
                  <a:solidFill>
                    <a:schemeClr val="tx1"/>
                  </a:solidFill>
                  <a:latin typeface="Arial" charset="0"/>
                  <a:ea typeface="ＭＳ Ｐゴシック" charset="-128"/>
                </a:defRPr>
              </a:lvl5pPr>
              <a:lvl6pPr marL="457200" eaLnBrk="0" fontAlgn="base" hangingPunct="0">
                <a:spcBef>
                  <a:spcPct val="0"/>
                </a:spcBef>
                <a:spcAft>
                  <a:spcPct val="0"/>
                </a:spcAft>
                <a:defRPr sz="8600">
                  <a:solidFill>
                    <a:schemeClr val="tx1"/>
                  </a:solidFill>
                  <a:latin typeface="Arial" charset="0"/>
                  <a:ea typeface="ＭＳ Ｐゴシック" charset="-128"/>
                </a:defRPr>
              </a:lvl6pPr>
              <a:lvl7pPr marL="914400" eaLnBrk="0" fontAlgn="base" hangingPunct="0">
                <a:spcBef>
                  <a:spcPct val="0"/>
                </a:spcBef>
                <a:spcAft>
                  <a:spcPct val="0"/>
                </a:spcAft>
                <a:defRPr sz="8600">
                  <a:solidFill>
                    <a:schemeClr val="tx1"/>
                  </a:solidFill>
                  <a:latin typeface="Arial" charset="0"/>
                  <a:ea typeface="ＭＳ Ｐゴシック" charset="-128"/>
                </a:defRPr>
              </a:lvl7pPr>
              <a:lvl8pPr marL="1371600" eaLnBrk="0" fontAlgn="base" hangingPunct="0">
                <a:spcBef>
                  <a:spcPct val="0"/>
                </a:spcBef>
                <a:spcAft>
                  <a:spcPct val="0"/>
                </a:spcAft>
                <a:defRPr sz="8600">
                  <a:solidFill>
                    <a:schemeClr val="tx1"/>
                  </a:solidFill>
                  <a:latin typeface="Arial" charset="0"/>
                  <a:ea typeface="ＭＳ Ｐゴシック" charset="-128"/>
                </a:defRPr>
              </a:lvl8pPr>
              <a:lvl9pPr marL="1828800" eaLnBrk="0" fontAlgn="base" hangingPunct="0">
                <a:spcBef>
                  <a:spcPct val="0"/>
                </a:spcBef>
                <a:spcAft>
                  <a:spcPct val="0"/>
                </a:spcAft>
                <a:defRPr sz="8600">
                  <a:solidFill>
                    <a:schemeClr val="tx1"/>
                  </a:solidFill>
                  <a:latin typeface="Arial" charset="0"/>
                  <a:ea typeface="ＭＳ Ｐゴシック" charset="-128"/>
                </a:defRPr>
              </a:lvl9pPr>
            </a:lstStyle>
            <a:p>
              <a:pPr algn="ctr" eaLnBrk="1" hangingPunct="1"/>
              <a:r>
                <a:rPr lang="en-US" sz="6000" b="1" dirty="0">
                  <a:solidFill>
                    <a:srgbClr val="080808"/>
                  </a:solidFill>
                  <a:latin typeface="+mn-lt"/>
                </a:rPr>
                <a:t>R</a:t>
              </a:r>
              <a:r>
                <a:rPr lang="en-US" sz="6000" b="1" dirty="0" smtClean="0">
                  <a:solidFill>
                    <a:srgbClr val="080808"/>
                  </a:solidFill>
                  <a:latin typeface="+mn-lt"/>
                </a:rPr>
                <a:t>esults</a:t>
              </a:r>
              <a:endParaRPr lang="en-US" sz="6000" b="1" dirty="0">
                <a:solidFill>
                  <a:srgbClr val="080808"/>
                </a:solidFill>
                <a:latin typeface="+mn-lt"/>
              </a:endParaRPr>
            </a:p>
          </p:txBody>
        </p:sp>
        <p:sp>
          <p:nvSpPr>
            <p:cNvPr id="14349" name="TextBox 55"/>
            <p:cNvSpPr txBox="1">
              <a:spLocks noChangeArrowheads="1"/>
            </p:cNvSpPr>
            <p:nvPr/>
          </p:nvSpPr>
          <p:spPr bwMode="auto">
            <a:xfrm>
              <a:off x="33486564" y="9874250"/>
              <a:ext cx="14071204" cy="5809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7642" tIns="43821" rIns="87642" bIns="43821">
              <a:spAutoFit/>
            </a:bodyPr>
            <a:lstStyle>
              <a:lvl1pPr eaLnBrk="0" hangingPunct="0">
                <a:defRPr sz="8600">
                  <a:solidFill>
                    <a:schemeClr val="tx1"/>
                  </a:solidFill>
                  <a:latin typeface="Arial" charset="0"/>
                  <a:ea typeface="ＭＳ Ｐゴシック" charset="-128"/>
                </a:defRPr>
              </a:lvl1pPr>
              <a:lvl2pPr marL="37931725" indent="-37474525" eaLnBrk="0" hangingPunct="0">
                <a:defRPr sz="8600">
                  <a:solidFill>
                    <a:schemeClr val="tx1"/>
                  </a:solidFill>
                  <a:latin typeface="Arial" charset="0"/>
                  <a:ea typeface="ＭＳ Ｐゴシック" charset="-128"/>
                </a:defRPr>
              </a:lvl2pPr>
              <a:lvl3pPr eaLnBrk="0" hangingPunct="0">
                <a:defRPr sz="8600">
                  <a:solidFill>
                    <a:schemeClr val="tx1"/>
                  </a:solidFill>
                  <a:latin typeface="Arial" charset="0"/>
                  <a:ea typeface="ＭＳ Ｐゴシック" charset="-128"/>
                </a:defRPr>
              </a:lvl3pPr>
              <a:lvl4pPr eaLnBrk="0" hangingPunct="0">
                <a:defRPr sz="8600">
                  <a:solidFill>
                    <a:schemeClr val="tx1"/>
                  </a:solidFill>
                  <a:latin typeface="Arial" charset="0"/>
                  <a:ea typeface="ＭＳ Ｐゴシック" charset="-128"/>
                </a:defRPr>
              </a:lvl4pPr>
              <a:lvl5pPr eaLnBrk="0" hangingPunct="0">
                <a:defRPr sz="8600">
                  <a:solidFill>
                    <a:schemeClr val="tx1"/>
                  </a:solidFill>
                  <a:latin typeface="Arial" charset="0"/>
                  <a:ea typeface="ＭＳ Ｐゴシック" charset="-128"/>
                </a:defRPr>
              </a:lvl5pPr>
              <a:lvl6pPr marL="457200" eaLnBrk="0" fontAlgn="base" hangingPunct="0">
                <a:spcBef>
                  <a:spcPct val="0"/>
                </a:spcBef>
                <a:spcAft>
                  <a:spcPct val="0"/>
                </a:spcAft>
                <a:defRPr sz="8600">
                  <a:solidFill>
                    <a:schemeClr val="tx1"/>
                  </a:solidFill>
                  <a:latin typeface="Arial" charset="0"/>
                  <a:ea typeface="ＭＳ Ｐゴシック" charset="-128"/>
                </a:defRPr>
              </a:lvl6pPr>
              <a:lvl7pPr marL="914400" eaLnBrk="0" fontAlgn="base" hangingPunct="0">
                <a:spcBef>
                  <a:spcPct val="0"/>
                </a:spcBef>
                <a:spcAft>
                  <a:spcPct val="0"/>
                </a:spcAft>
                <a:defRPr sz="8600">
                  <a:solidFill>
                    <a:schemeClr val="tx1"/>
                  </a:solidFill>
                  <a:latin typeface="Arial" charset="0"/>
                  <a:ea typeface="ＭＳ Ｐゴシック" charset="-128"/>
                </a:defRPr>
              </a:lvl7pPr>
              <a:lvl8pPr marL="1371600" eaLnBrk="0" fontAlgn="base" hangingPunct="0">
                <a:spcBef>
                  <a:spcPct val="0"/>
                </a:spcBef>
                <a:spcAft>
                  <a:spcPct val="0"/>
                </a:spcAft>
                <a:defRPr sz="8600">
                  <a:solidFill>
                    <a:schemeClr val="tx1"/>
                  </a:solidFill>
                  <a:latin typeface="Arial" charset="0"/>
                  <a:ea typeface="ＭＳ Ｐゴシック" charset="-128"/>
                </a:defRPr>
              </a:lvl8pPr>
              <a:lvl9pPr marL="1828800" eaLnBrk="0" fontAlgn="base" hangingPunct="0">
                <a:spcBef>
                  <a:spcPct val="0"/>
                </a:spcBef>
                <a:spcAft>
                  <a:spcPct val="0"/>
                </a:spcAft>
                <a:defRPr sz="8600">
                  <a:solidFill>
                    <a:schemeClr val="tx1"/>
                  </a:solidFill>
                  <a:latin typeface="Arial" charset="0"/>
                  <a:ea typeface="ＭＳ Ｐゴシック" charset="-128"/>
                </a:defRPr>
              </a:lvl9pPr>
            </a:lstStyle>
            <a:p>
              <a:pPr marL="38446075" lvl="1" indent="-514350" eaLnBrk="1" hangingPunct="1">
                <a:buFont typeface="Arial" panose="020B0604020202020204" pitchFamily="34" charset="0"/>
                <a:buChar char="•"/>
              </a:pPr>
              <a:endParaRPr lang="en-US" sz="3200" dirty="0" smtClean="0">
                <a:solidFill>
                  <a:srgbClr val="080808"/>
                </a:solidFill>
                <a:latin typeface="+mn-lt"/>
                <a:ea typeface="Arial"/>
                <a:cs typeface="Arial"/>
              </a:endParaRPr>
            </a:p>
          </p:txBody>
        </p:sp>
      </p:grpSp>
      <p:grpSp>
        <p:nvGrpSpPr>
          <p:cNvPr id="2" name="Group 1"/>
          <p:cNvGrpSpPr/>
          <p:nvPr/>
        </p:nvGrpSpPr>
        <p:grpSpPr>
          <a:xfrm>
            <a:off x="15620969" y="6826848"/>
            <a:ext cx="16033557" cy="21093102"/>
            <a:chOff x="1780334" y="16935678"/>
            <a:chExt cx="13810204" cy="2243545"/>
          </a:xfrm>
        </p:grpSpPr>
        <p:sp>
          <p:nvSpPr>
            <p:cNvPr id="58" name="Title 1"/>
            <p:cNvSpPr txBox="1">
              <a:spLocks/>
            </p:cNvSpPr>
            <p:nvPr/>
          </p:nvSpPr>
          <p:spPr>
            <a:xfrm>
              <a:off x="2021878" y="17754324"/>
              <a:ext cx="13568660" cy="1424899"/>
            </a:xfrm>
            <a:prstGeom prst="rect">
              <a:avLst/>
            </a:prstGeom>
          </p:spPr>
          <p:txBody>
            <a:bodyPr lIns="420678" tIns="210339" rIns="420678" bIns="210339">
              <a:normAutofit/>
            </a:bodyPr>
            <a:lstStyle/>
            <a:p>
              <a:pPr algn="ctr" eaLnBrk="1" hangingPunct="1"/>
              <a:endParaRPr lang="en-US" sz="6000" dirty="0">
                <a:solidFill>
                  <a:srgbClr val="080808"/>
                </a:solidFill>
                <a:latin typeface="+mn-lt"/>
              </a:endParaRPr>
            </a:p>
          </p:txBody>
        </p:sp>
        <p:sp>
          <p:nvSpPr>
            <p:cNvPr id="14357" name="TextBox 63"/>
            <p:cNvSpPr txBox="1">
              <a:spLocks noChangeArrowheads="1"/>
            </p:cNvSpPr>
            <p:nvPr/>
          </p:nvSpPr>
          <p:spPr bwMode="auto">
            <a:xfrm>
              <a:off x="1780334" y="16935678"/>
              <a:ext cx="13568660" cy="1041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7642" tIns="43821" rIns="87642" bIns="43821">
              <a:spAutoFit/>
            </a:bodyPr>
            <a:lstStyle>
              <a:lvl1pPr eaLnBrk="0" hangingPunct="0">
                <a:defRPr sz="8600">
                  <a:solidFill>
                    <a:schemeClr val="tx1"/>
                  </a:solidFill>
                  <a:latin typeface="Arial" charset="0"/>
                  <a:ea typeface="ＭＳ Ｐゴシック" charset="-128"/>
                </a:defRPr>
              </a:lvl1pPr>
              <a:lvl2pPr marL="37931725" indent="-37474525" eaLnBrk="0" hangingPunct="0">
                <a:defRPr sz="8600">
                  <a:solidFill>
                    <a:schemeClr val="tx1"/>
                  </a:solidFill>
                  <a:latin typeface="Arial" charset="0"/>
                  <a:ea typeface="ＭＳ Ｐゴシック" charset="-128"/>
                </a:defRPr>
              </a:lvl2pPr>
              <a:lvl3pPr eaLnBrk="0" hangingPunct="0">
                <a:defRPr sz="8600">
                  <a:solidFill>
                    <a:schemeClr val="tx1"/>
                  </a:solidFill>
                  <a:latin typeface="Arial" charset="0"/>
                  <a:ea typeface="ＭＳ Ｐゴシック" charset="-128"/>
                </a:defRPr>
              </a:lvl3pPr>
              <a:lvl4pPr eaLnBrk="0" hangingPunct="0">
                <a:defRPr sz="8600">
                  <a:solidFill>
                    <a:schemeClr val="tx1"/>
                  </a:solidFill>
                  <a:latin typeface="Arial" charset="0"/>
                  <a:ea typeface="ＭＳ Ｐゴシック" charset="-128"/>
                </a:defRPr>
              </a:lvl4pPr>
              <a:lvl5pPr eaLnBrk="0" hangingPunct="0">
                <a:defRPr sz="8600">
                  <a:solidFill>
                    <a:schemeClr val="tx1"/>
                  </a:solidFill>
                  <a:latin typeface="Arial" charset="0"/>
                  <a:ea typeface="ＭＳ Ｐゴシック" charset="-128"/>
                </a:defRPr>
              </a:lvl5pPr>
              <a:lvl6pPr marL="457200" eaLnBrk="0" fontAlgn="base" hangingPunct="0">
                <a:spcBef>
                  <a:spcPct val="0"/>
                </a:spcBef>
                <a:spcAft>
                  <a:spcPct val="0"/>
                </a:spcAft>
                <a:defRPr sz="8600">
                  <a:solidFill>
                    <a:schemeClr val="tx1"/>
                  </a:solidFill>
                  <a:latin typeface="Arial" charset="0"/>
                  <a:ea typeface="ＭＳ Ｐゴシック" charset="-128"/>
                </a:defRPr>
              </a:lvl6pPr>
              <a:lvl7pPr marL="914400" eaLnBrk="0" fontAlgn="base" hangingPunct="0">
                <a:spcBef>
                  <a:spcPct val="0"/>
                </a:spcBef>
                <a:spcAft>
                  <a:spcPct val="0"/>
                </a:spcAft>
                <a:defRPr sz="8600">
                  <a:solidFill>
                    <a:schemeClr val="tx1"/>
                  </a:solidFill>
                  <a:latin typeface="Arial" charset="0"/>
                  <a:ea typeface="ＭＳ Ｐゴシック" charset="-128"/>
                </a:defRPr>
              </a:lvl7pPr>
              <a:lvl8pPr marL="1371600" eaLnBrk="0" fontAlgn="base" hangingPunct="0">
                <a:spcBef>
                  <a:spcPct val="0"/>
                </a:spcBef>
                <a:spcAft>
                  <a:spcPct val="0"/>
                </a:spcAft>
                <a:defRPr sz="8600">
                  <a:solidFill>
                    <a:schemeClr val="tx1"/>
                  </a:solidFill>
                  <a:latin typeface="Arial" charset="0"/>
                  <a:ea typeface="ＭＳ Ｐゴシック" charset="-128"/>
                </a:defRPr>
              </a:lvl8pPr>
              <a:lvl9pPr marL="1828800" eaLnBrk="0" fontAlgn="base" hangingPunct="0">
                <a:spcBef>
                  <a:spcPct val="0"/>
                </a:spcBef>
                <a:spcAft>
                  <a:spcPct val="0"/>
                </a:spcAft>
                <a:defRPr sz="8600">
                  <a:solidFill>
                    <a:schemeClr val="tx1"/>
                  </a:solidFill>
                  <a:latin typeface="Arial" charset="0"/>
                  <a:ea typeface="ＭＳ Ｐゴシック" charset="-128"/>
                </a:defRPr>
              </a:lvl9pPr>
            </a:lstStyle>
            <a:p>
              <a:pPr algn="ctr" eaLnBrk="1" hangingPunct="1"/>
              <a:r>
                <a:rPr lang="en-US" sz="6000" b="1" dirty="0" smtClean="0">
                  <a:solidFill>
                    <a:srgbClr val="080808"/>
                  </a:solidFill>
                  <a:latin typeface="+mn-lt"/>
                  <a:ea typeface="ＭＳ 明朝"/>
                  <a:cs typeface="Times" charset="0"/>
                </a:rPr>
                <a:t>Methods</a:t>
              </a:r>
              <a:endParaRPr lang="en-US" sz="6000" b="1" dirty="0">
                <a:solidFill>
                  <a:srgbClr val="080808"/>
                </a:solidFill>
                <a:latin typeface="+mn-lt"/>
                <a:ea typeface="ＭＳ 明朝"/>
                <a:cs typeface="Times" charset="0"/>
              </a:endParaRPr>
            </a:p>
          </p:txBody>
        </p:sp>
      </p:grpSp>
      <p:grpSp>
        <p:nvGrpSpPr>
          <p:cNvPr id="8" name="Group 7"/>
          <p:cNvGrpSpPr/>
          <p:nvPr/>
        </p:nvGrpSpPr>
        <p:grpSpPr>
          <a:xfrm>
            <a:off x="28402935" y="21095781"/>
            <a:ext cx="18953162" cy="1245416"/>
            <a:chOff x="33486564" y="23182167"/>
            <a:chExt cx="14071204" cy="1424899"/>
          </a:xfrm>
        </p:grpSpPr>
        <p:sp>
          <p:nvSpPr>
            <p:cNvPr id="14343" name="Title 1"/>
            <p:cNvSpPr txBox="1">
              <a:spLocks/>
            </p:cNvSpPr>
            <p:nvPr/>
          </p:nvSpPr>
          <p:spPr bwMode="auto">
            <a:xfrm>
              <a:off x="34158171" y="23182167"/>
              <a:ext cx="11530817" cy="14248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420678" tIns="210339" rIns="420678" bIns="210339"/>
            <a:lstStyle>
              <a:lvl1pPr eaLnBrk="0" hangingPunct="0">
                <a:defRPr sz="8600">
                  <a:solidFill>
                    <a:schemeClr val="tx1"/>
                  </a:solidFill>
                  <a:latin typeface="Arial" charset="0"/>
                  <a:ea typeface="ＭＳ Ｐゴシック" charset="-128"/>
                </a:defRPr>
              </a:lvl1pPr>
              <a:lvl2pPr marL="37931725" indent="-37474525" eaLnBrk="0" hangingPunct="0">
                <a:defRPr sz="8600">
                  <a:solidFill>
                    <a:schemeClr val="tx1"/>
                  </a:solidFill>
                  <a:latin typeface="Arial" charset="0"/>
                  <a:ea typeface="ＭＳ Ｐゴシック" charset="-128"/>
                </a:defRPr>
              </a:lvl2pPr>
              <a:lvl3pPr eaLnBrk="0" hangingPunct="0">
                <a:defRPr sz="8600">
                  <a:solidFill>
                    <a:schemeClr val="tx1"/>
                  </a:solidFill>
                  <a:latin typeface="Arial" charset="0"/>
                  <a:ea typeface="ＭＳ Ｐゴシック" charset="-128"/>
                </a:defRPr>
              </a:lvl3pPr>
              <a:lvl4pPr eaLnBrk="0" hangingPunct="0">
                <a:defRPr sz="8600">
                  <a:solidFill>
                    <a:schemeClr val="tx1"/>
                  </a:solidFill>
                  <a:latin typeface="Arial" charset="0"/>
                  <a:ea typeface="ＭＳ Ｐゴシック" charset="-128"/>
                </a:defRPr>
              </a:lvl4pPr>
              <a:lvl5pPr eaLnBrk="0" hangingPunct="0">
                <a:defRPr sz="8600">
                  <a:solidFill>
                    <a:schemeClr val="tx1"/>
                  </a:solidFill>
                  <a:latin typeface="Arial" charset="0"/>
                  <a:ea typeface="ＭＳ Ｐゴシック" charset="-128"/>
                </a:defRPr>
              </a:lvl5pPr>
              <a:lvl6pPr marL="457200" eaLnBrk="0" fontAlgn="base" hangingPunct="0">
                <a:spcBef>
                  <a:spcPct val="0"/>
                </a:spcBef>
                <a:spcAft>
                  <a:spcPct val="0"/>
                </a:spcAft>
                <a:defRPr sz="8600">
                  <a:solidFill>
                    <a:schemeClr val="tx1"/>
                  </a:solidFill>
                  <a:latin typeface="Arial" charset="0"/>
                  <a:ea typeface="ＭＳ Ｐゴシック" charset="-128"/>
                </a:defRPr>
              </a:lvl6pPr>
              <a:lvl7pPr marL="914400" eaLnBrk="0" fontAlgn="base" hangingPunct="0">
                <a:spcBef>
                  <a:spcPct val="0"/>
                </a:spcBef>
                <a:spcAft>
                  <a:spcPct val="0"/>
                </a:spcAft>
                <a:defRPr sz="8600">
                  <a:solidFill>
                    <a:schemeClr val="tx1"/>
                  </a:solidFill>
                  <a:latin typeface="Arial" charset="0"/>
                  <a:ea typeface="ＭＳ Ｐゴシック" charset="-128"/>
                </a:defRPr>
              </a:lvl7pPr>
              <a:lvl8pPr marL="1371600" eaLnBrk="0" fontAlgn="base" hangingPunct="0">
                <a:spcBef>
                  <a:spcPct val="0"/>
                </a:spcBef>
                <a:spcAft>
                  <a:spcPct val="0"/>
                </a:spcAft>
                <a:defRPr sz="8600">
                  <a:solidFill>
                    <a:schemeClr val="tx1"/>
                  </a:solidFill>
                  <a:latin typeface="Arial" charset="0"/>
                  <a:ea typeface="ＭＳ Ｐゴシック" charset="-128"/>
                </a:defRPr>
              </a:lvl8pPr>
              <a:lvl9pPr marL="1828800" eaLnBrk="0" fontAlgn="base" hangingPunct="0">
                <a:spcBef>
                  <a:spcPct val="0"/>
                </a:spcBef>
                <a:spcAft>
                  <a:spcPct val="0"/>
                </a:spcAft>
                <a:defRPr sz="8600">
                  <a:solidFill>
                    <a:schemeClr val="tx1"/>
                  </a:solidFill>
                  <a:latin typeface="Arial" charset="0"/>
                  <a:ea typeface="ＭＳ Ｐゴシック" charset="-128"/>
                </a:defRPr>
              </a:lvl9pPr>
            </a:lstStyle>
            <a:p>
              <a:pPr algn="ctr" eaLnBrk="1" hangingPunct="1"/>
              <a:r>
                <a:rPr lang="en-US" sz="6000" dirty="0" smtClean="0">
                  <a:solidFill>
                    <a:srgbClr val="080808"/>
                  </a:solidFill>
                  <a:latin typeface="+mn-lt"/>
                </a:rPr>
                <a:t>Summary/Lessons Learned</a:t>
              </a:r>
              <a:endParaRPr lang="en-US" sz="6000" dirty="0">
                <a:solidFill>
                  <a:srgbClr val="080808"/>
                </a:solidFill>
                <a:latin typeface="+mn-lt"/>
              </a:endParaRPr>
            </a:p>
          </p:txBody>
        </p:sp>
        <p:sp>
          <p:nvSpPr>
            <p:cNvPr id="14358" name="TextBox 64"/>
            <p:cNvSpPr txBox="1">
              <a:spLocks noChangeArrowheads="1"/>
            </p:cNvSpPr>
            <p:nvPr/>
          </p:nvSpPr>
          <p:spPr bwMode="auto">
            <a:xfrm>
              <a:off x="33486564" y="23361650"/>
              <a:ext cx="14071204" cy="5809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7642" tIns="43821" rIns="87642" bIns="43821">
              <a:spAutoFit/>
            </a:bodyPr>
            <a:lstStyle>
              <a:lvl1pPr eaLnBrk="0" hangingPunct="0">
                <a:defRPr sz="8600">
                  <a:solidFill>
                    <a:schemeClr val="tx1"/>
                  </a:solidFill>
                  <a:latin typeface="Arial" charset="0"/>
                  <a:ea typeface="ＭＳ Ｐゴシック" charset="-128"/>
                </a:defRPr>
              </a:lvl1pPr>
              <a:lvl2pPr marL="37931725" indent="-37474525" eaLnBrk="0" hangingPunct="0">
                <a:defRPr sz="8600">
                  <a:solidFill>
                    <a:schemeClr val="tx1"/>
                  </a:solidFill>
                  <a:latin typeface="Arial" charset="0"/>
                  <a:ea typeface="ＭＳ Ｐゴシック" charset="-128"/>
                </a:defRPr>
              </a:lvl2pPr>
              <a:lvl3pPr eaLnBrk="0" hangingPunct="0">
                <a:defRPr sz="8600">
                  <a:solidFill>
                    <a:schemeClr val="tx1"/>
                  </a:solidFill>
                  <a:latin typeface="Arial" charset="0"/>
                  <a:ea typeface="ＭＳ Ｐゴシック" charset="-128"/>
                </a:defRPr>
              </a:lvl3pPr>
              <a:lvl4pPr eaLnBrk="0" hangingPunct="0">
                <a:defRPr sz="8600">
                  <a:solidFill>
                    <a:schemeClr val="tx1"/>
                  </a:solidFill>
                  <a:latin typeface="Arial" charset="0"/>
                  <a:ea typeface="ＭＳ Ｐゴシック" charset="-128"/>
                </a:defRPr>
              </a:lvl4pPr>
              <a:lvl5pPr eaLnBrk="0" hangingPunct="0">
                <a:defRPr sz="8600">
                  <a:solidFill>
                    <a:schemeClr val="tx1"/>
                  </a:solidFill>
                  <a:latin typeface="Arial" charset="0"/>
                  <a:ea typeface="ＭＳ Ｐゴシック" charset="-128"/>
                </a:defRPr>
              </a:lvl5pPr>
              <a:lvl6pPr marL="457200" eaLnBrk="0" fontAlgn="base" hangingPunct="0">
                <a:spcBef>
                  <a:spcPct val="0"/>
                </a:spcBef>
                <a:spcAft>
                  <a:spcPct val="0"/>
                </a:spcAft>
                <a:defRPr sz="8600">
                  <a:solidFill>
                    <a:schemeClr val="tx1"/>
                  </a:solidFill>
                  <a:latin typeface="Arial" charset="0"/>
                  <a:ea typeface="ＭＳ Ｐゴシック" charset="-128"/>
                </a:defRPr>
              </a:lvl6pPr>
              <a:lvl7pPr marL="914400" eaLnBrk="0" fontAlgn="base" hangingPunct="0">
                <a:spcBef>
                  <a:spcPct val="0"/>
                </a:spcBef>
                <a:spcAft>
                  <a:spcPct val="0"/>
                </a:spcAft>
                <a:defRPr sz="8600">
                  <a:solidFill>
                    <a:schemeClr val="tx1"/>
                  </a:solidFill>
                  <a:latin typeface="Arial" charset="0"/>
                  <a:ea typeface="ＭＳ Ｐゴシック" charset="-128"/>
                </a:defRPr>
              </a:lvl7pPr>
              <a:lvl8pPr marL="1371600" eaLnBrk="0" fontAlgn="base" hangingPunct="0">
                <a:spcBef>
                  <a:spcPct val="0"/>
                </a:spcBef>
                <a:spcAft>
                  <a:spcPct val="0"/>
                </a:spcAft>
                <a:defRPr sz="8600">
                  <a:solidFill>
                    <a:schemeClr val="tx1"/>
                  </a:solidFill>
                  <a:latin typeface="Arial" charset="0"/>
                  <a:ea typeface="ＭＳ Ｐゴシック" charset="-128"/>
                </a:defRPr>
              </a:lvl8pPr>
              <a:lvl9pPr marL="1828800" eaLnBrk="0" fontAlgn="base" hangingPunct="0">
                <a:spcBef>
                  <a:spcPct val="0"/>
                </a:spcBef>
                <a:spcAft>
                  <a:spcPct val="0"/>
                </a:spcAft>
                <a:defRPr sz="8600">
                  <a:solidFill>
                    <a:schemeClr val="tx1"/>
                  </a:solidFill>
                  <a:latin typeface="Arial" charset="0"/>
                  <a:ea typeface="ＭＳ Ｐゴシック" charset="-128"/>
                </a:defRPr>
              </a:lvl9pPr>
            </a:lstStyle>
            <a:p>
              <a:pPr marL="457200" indent="-457200" eaLnBrk="1" hangingPunct="1">
                <a:buFont typeface="Arial"/>
                <a:buChar char="•"/>
              </a:pPr>
              <a:endParaRPr lang="en-US" sz="3200" dirty="0">
                <a:solidFill>
                  <a:srgbClr val="080808"/>
                </a:solidFill>
                <a:latin typeface="+mn-lt"/>
                <a:cs typeface="Times" charset="0"/>
              </a:endParaRPr>
            </a:p>
          </p:txBody>
        </p:sp>
      </p:grpSp>
      <p:sp>
        <p:nvSpPr>
          <p:cNvPr id="14353" name="Title 1"/>
          <p:cNvSpPr txBox="1">
            <a:spLocks/>
          </p:cNvSpPr>
          <p:nvPr/>
        </p:nvSpPr>
        <p:spPr bwMode="auto">
          <a:xfrm>
            <a:off x="37457062" y="30981650"/>
            <a:ext cx="10214692" cy="11936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420678" tIns="210339" rIns="420678" bIns="210339"/>
          <a:lstStyle>
            <a:lvl1pPr eaLnBrk="0" hangingPunct="0">
              <a:defRPr sz="8600">
                <a:solidFill>
                  <a:schemeClr val="tx1"/>
                </a:solidFill>
                <a:latin typeface="Arial" charset="0"/>
                <a:ea typeface="ＭＳ Ｐゴシック" charset="-128"/>
              </a:defRPr>
            </a:lvl1pPr>
            <a:lvl2pPr marL="37931725" indent="-37474525" eaLnBrk="0" hangingPunct="0">
              <a:defRPr sz="8600">
                <a:solidFill>
                  <a:schemeClr val="tx1"/>
                </a:solidFill>
                <a:latin typeface="Arial" charset="0"/>
                <a:ea typeface="ＭＳ Ｐゴシック" charset="-128"/>
              </a:defRPr>
            </a:lvl2pPr>
            <a:lvl3pPr eaLnBrk="0" hangingPunct="0">
              <a:defRPr sz="8600">
                <a:solidFill>
                  <a:schemeClr val="tx1"/>
                </a:solidFill>
                <a:latin typeface="Arial" charset="0"/>
                <a:ea typeface="ＭＳ Ｐゴシック" charset="-128"/>
              </a:defRPr>
            </a:lvl3pPr>
            <a:lvl4pPr eaLnBrk="0" hangingPunct="0">
              <a:defRPr sz="8600">
                <a:solidFill>
                  <a:schemeClr val="tx1"/>
                </a:solidFill>
                <a:latin typeface="Arial" charset="0"/>
                <a:ea typeface="ＭＳ Ｐゴシック" charset="-128"/>
              </a:defRPr>
            </a:lvl4pPr>
            <a:lvl5pPr eaLnBrk="0" hangingPunct="0">
              <a:defRPr sz="8600">
                <a:solidFill>
                  <a:schemeClr val="tx1"/>
                </a:solidFill>
                <a:latin typeface="Arial" charset="0"/>
                <a:ea typeface="ＭＳ Ｐゴシック" charset="-128"/>
              </a:defRPr>
            </a:lvl5pPr>
            <a:lvl6pPr marL="457200" eaLnBrk="0" fontAlgn="base" hangingPunct="0">
              <a:spcBef>
                <a:spcPct val="0"/>
              </a:spcBef>
              <a:spcAft>
                <a:spcPct val="0"/>
              </a:spcAft>
              <a:defRPr sz="8600">
                <a:solidFill>
                  <a:schemeClr val="tx1"/>
                </a:solidFill>
                <a:latin typeface="Arial" charset="0"/>
                <a:ea typeface="ＭＳ Ｐゴシック" charset="-128"/>
              </a:defRPr>
            </a:lvl6pPr>
            <a:lvl7pPr marL="914400" eaLnBrk="0" fontAlgn="base" hangingPunct="0">
              <a:spcBef>
                <a:spcPct val="0"/>
              </a:spcBef>
              <a:spcAft>
                <a:spcPct val="0"/>
              </a:spcAft>
              <a:defRPr sz="8600">
                <a:solidFill>
                  <a:schemeClr val="tx1"/>
                </a:solidFill>
                <a:latin typeface="Arial" charset="0"/>
                <a:ea typeface="ＭＳ Ｐゴシック" charset="-128"/>
              </a:defRPr>
            </a:lvl7pPr>
            <a:lvl8pPr marL="1371600" eaLnBrk="0" fontAlgn="base" hangingPunct="0">
              <a:spcBef>
                <a:spcPct val="0"/>
              </a:spcBef>
              <a:spcAft>
                <a:spcPct val="0"/>
              </a:spcAft>
              <a:defRPr sz="8600">
                <a:solidFill>
                  <a:schemeClr val="tx1"/>
                </a:solidFill>
                <a:latin typeface="Arial" charset="0"/>
                <a:ea typeface="ＭＳ Ｐゴシック" charset="-128"/>
              </a:defRPr>
            </a:lvl8pPr>
            <a:lvl9pPr marL="1828800" eaLnBrk="0" fontAlgn="base" hangingPunct="0">
              <a:spcBef>
                <a:spcPct val="0"/>
              </a:spcBef>
              <a:spcAft>
                <a:spcPct val="0"/>
              </a:spcAft>
              <a:defRPr sz="8600">
                <a:solidFill>
                  <a:schemeClr val="tx1"/>
                </a:solidFill>
                <a:latin typeface="Arial" charset="0"/>
                <a:ea typeface="ＭＳ Ｐゴシック" charset="-128"/>
              </a:defRPr>
            </a:lvl9pPr>
          </a:lstStyle>
          <a:p>
            <a:pPr algn="ctr" eaLnBrk="1" hangingPunct="1"/>
            <a:r>
              <a:rPr lang="en-US" sz="3800" dirty="0" smtClean="0">
                <a:solidFill>
                  <a:srgbClr val="080808"/>
                </a:solidFill>
                <a:latin typeface="Arial" panose="020B0604020202020204" pitchFamily="34" charset="0"/>
                <a:cs typeface="Arial" panose="020B0604020202020204" pitchFamily="34" charset="0"/>
              </a:rPr>
              <a:t>Funding Source: HRSA grant UC8C24079 </a:t>
            </a:r>
            <a:endParaRPr lang="en-US" sz="3800" dirty="0">
              <a:solidFill>
                <a:srgbClr val="080808"/>
              </a:solidFill>
              <a:latin typeface="Arial" panose="020B0604020202020204" pitchFamily="34" charset="0"/>
              <a:cs typeface="Arial" panose="020B0604020202020204" pitchFamily="34" charset="0"/>
            </a:endParaRPr>
          </a:p>
        </p:txBody>
      </p:sp>
      <p:sp>
        <p:nvSpPr>
          <p:cNvPr id="3" name="TextBox 2"/>
          <p:cNvSpPr txBox="1"/>
          <p:nvPr/>
        </p:nvSpPr>
        <p:spPr>
          <a:xfrm>
            <a:off x="1427253" y="24116299"/>
            <a:ext cx="14097000" cy="7694414"/>
          </a:xfrm>
          <a:prstGeom prst="rect">
            <a:avLst/>
          </a:prstGeom>
          <a:noFill/>
        </p:spPr>
        <p:txBody>
          <a:bodyPr wrap="square" rtlCol="0">
            <a:spAutoFit/>
          </a:bodyPr>
          <a:lstStyle/>
          <a:p>
            <a:r>
              <a:rPr lang="en-US" sz="3800" b="1" dirty="0" smtClean="0"/>
              <a:t>Global Aim</a:t>
            </a:r>
            <a:r>
              <a:rPr lang="en-US" sz="3800" dirty="0" smtClean="0"/>
              <a:t>: We aim to improve the percentage of patients with hemophilia that are ready for transition to adult care by utilization of an age driven, developmentally appropriate and culturally sensitive transition tool that can be used during team meetings and comprehensive clinic visits.</a:t>
            </a:r>
          </a:p>
          <a:p>
            <a:r>
              <a:rPr lang="en-US" sz="3800" dirty="0" smtClean="0"/>
              <a:t>The start of this process is development of a tool with input from pediatric and adult staff, information services and key consumers.</a:t>
            </a:r>
          </a:p>
          <a:p>
            <a:r>
              <a:rPr lang="en-US" sz="3800" dirty="0" smtClean="0"/>
              <a:t>We expect to streamline and standardize the transition process through improved communication between staff and families.</a:t>
            </a:r>
          </a:p>
          <a:p>
            <a:r>
              <a:rPr lang="en-US" sz="3800" dirty="0" smtClean="0"/>
              <a:t>This process is important because in an increasingly complex healthcare environment our patients need documented transition skills to foster medical independence.  </a:t>
            </a:r>
            <a:endParaRPr lang="en-US" sz="3800" dirty="0"/>
          </a:p>
        </p:txBody>
      </p:sp>
      <p:sp>
        <p:nvSpPr>
          <p:cNvPr id="4" name="TextBox 3"/>
          <p:cNvSpPr txBox="1"/>
          <p:nvPr/>
        </p:nvSpPr>
        <p:spPr>
          <a:xfrm>
            <a:off x="1631516" y="8306438"/>
            <a:ext cx="14867938" cy="7694414"/>
          </a:xfrm>
          <a:prstGeom prst="rect">
            <a:avLst/>
          </a:prstGeom>
          <a:noFill/>
        </p:spPr>
        <p:txBody>
          <a:bodyPr wrap="square" rtlCol="0">
            <a:spAutoFit/>
          </a:bodyPr>
          <a:lstStyle/>
          <a:p>
            <a:r>
              <a:rPr lang="en-US" sz="3800" b="1" dirty="0" smtClean="0"/>
              <a:t>About Us: </a:t>
            </a:r>
            <a:r>
              <a:rPr lang="en-US" sz="3800" dirty="0" smtClean="0"/>
              <a:t>The pediatric hemophilia treatment center (HTC) is located at Nationwide Children’s Hospital (NCH) </a:t>
            </a:r>
            <a:r>
              <a:rPr lang="en-US" sz="3800" dirty="0"/>
              <a:t>a</a:t>
            </a:r>
            <a:r>
              <a:rPr lang="en-US" sz="3800" dirty="0" smtClean="0"/>
              <a:t> nearly 500 bed facility located in metropolitan Columbus, Ohio. The James Cancer and Solove Research Institute on the campus of The Ohio State University Medical Center houses the adult HTC. We serve patients and families with bleeding disorders over a 44 county area, including patients from Ohio, Kentucky and West Virginia.</a:t>
            </a:r>
          </a:p>
          <a:p>
            <a:r>
              <a:rPr lang="en-US" sz="3800" dirty="0" smtClean="0"/>
              <a:t>Our Quality Improvement Team includes: Hematologists, Advanced Practice Nurses, Nurse Coordinators, Research Nurses, Genetic Counselors, Physical Therapists, Psychologists, Program Coordinator/Social Workers, Data Manager, IT Systems Coordinator, NCH Quality Improvement Coordinator, ATHN and Dartmouth Institute Coaches.</a:t>
            </a:r>
            <a:endParaRPr lang="en-US" sz="3800" dirty="0"/>
          </a:p>
        </p:txBody>
      </p:sp>
      <p:sp>
        <p:nvSpPr>
          <p:cNvPr id="9" name="TextBox 8"/>
          <p:cNvSpPr txBox="1"/>
          <p:nvPr/>
        </p:nvSpPr>
        <p:spPr>
          <a:xfrm>
            <a:off x="1507630" y="21332876"/>
            <a:ext cx="14535691" cy="2431435"/>
          </a:xfrm>
          <a:prstGeom prst="rect">
            <a:avLst/>
          </a:prstGeom>
          <a:noFill/>
        </p:spPr>
        <p:txBody>
          <a:bodyPr wrap="square" rtlCol="0">
            <a:spAutoFit/>
          </a:bodyPr>
          <a:lstStyle/>
          <a:p>
            <a:r>
              <a:rPr lang="en-US" sz="3800" b="1" dirty="0" smtClean="0"/>
              <a:t>Problem: </a:t>
            </a:r>
            <a:r>
              <a:rPr lang="en-US" sz="3800" dirty="0" smtClean="0"/>
              <a:t>We lacked a formalized method of preparing pediatric patients for transition to adult care. Particular problems included lack of a systematic assessment of patient knowledge for  transition readiness and coordination with the adult HTC.</a:t>
            </a:r>
            <a:endParaRPr lang="en-US" sz="3800" dirty="0"/>
          </a:p>
        </p:txBody>
      </p:sp>
      <p:sp>
        <p:nvSpPr>
          <p:cNvPr id="11" name="Rectangle 10"/>
          <p:cNvSpPr/>
          <p:nvPr/>
        </p:nvSpPr>
        <p:spPr>
          <a:xfrm>
            <a:off x="29307554" y="22320561"/>
            <a:ext cx="18364200" cy="5355312"/>
          </a:xfrm>
          <a:prstGeom prst="rect">
            <a:avLst/>
          </a:prstGeom>
        </p:spPr>
        <p:txBody>
          <a:bodyPr wrap="square">
            <a:spAutoFit/>
          </a:bodyPr>
          <a:lstStyle/>
          <a:p>
            <a:pPr marL="685800" indent="-685800">
              <a:buFont typeface="Wingdings" pitchFamily="2" charset="2"/>
              <a:buChar char="§"/>
            </a:pPr>
            <a:r>
              <a:rPr lang="en-US" altLang="en-US" sz="3800" dirty="0">
                <a:ea typeface="ＭＳ Ｐゴシック" pitchFamily="34" charset="-128"/>
                <a:cs typeface="Arial" charset="0"/>
              </a:rPr>
              <a:t>Dedicated time and effort with coaching created effective </a:t>
            </a:r>
            <a:r>
              <a:rPr lang="en-US" altLang="en-US" sz="3800" dirty="0" smtClean="0">
                <a:ea typeface="ＭＳ Ｐゴシック" pitchFamily="34" charset="-128"/>
                <a:cs typeface="Arial" charset="0"/>
              </a:rPr>
              <a:t>results</a:t>
            </a:r>
          </a:p>
          <a:p>
            <a:pPr marL="685800" indent="-685800">
              <a:buFont typeface="Wingdings" pitchFamily="2" charset="2"/>
              <a:buChar char="§"/>
            </a:pPr>
            <a:r>
              <a:rPr lang="en-US" altLang="en-US" sz="3800" dirty="0" smtClean="0">
                <a:ea typeface="ＭＳ Ｐゴシック" pitchFamily="34" charset="-128"/>
                <a:cs typeface="Arial" charset="0"/>
              </a:rPr>
              <a:t>Improved </a:t>
            </a:r>
            <a:r>
              <a:rPr lang="en-US" altLang="en-US" sz="3800" dirty="0">
                <a:ea typeface="ＭＳ Ｐゴシック" pitchFamily="34" charset="-128"/>
                <a:cs typeface="Arial" charset="0"/>
              </a:rPr>
              <a:t>HTC use of effective meeting tools</a:t>
            </a:r>
          </a:p>
          <a:p>
            <a:pPr marL="685800" indent="-685800">
              <a:buFont typeface="Wingdings" pitchFamily="2" charset="2"/>
              <a:buChar char="§"/>
            </a:pPr>
            <a:r>
              <a:rPr lang="en-US" altLang="en-US" sz="3800" dirty="0">
                <a:ea typeface="ＭＳ Ｐゴシック" pitchFamily="34" charset="-128"/>
                <a:cs typeface="Arial" charset="0"/>
              </a:rPr>
              <a:t>Increased communication between the adult and pediatric HTCs</a:t>
            </a:r>
          </a:p>
          <a:p>
            <a:pPr marL="685800" indent="-685800">
              <a:buFont typeface="Wingdings" pitchFamily="2" charset="2"/>
              <a:buChar char="§"/>
            </a:pPr>
            <a:r>
              <a:rPr lang="en-US" altLang="en-US" sz="3800" dirty="0" smtClean="0">
                <a:ea typeface="ＭＳ Ｐゴシック" pitchFamily="34" charset="-128"/>
                <a:cs typeface="Arial" charset="0"/>
              </a:rPr>
              <a:t>Opened a gateway to conversation about transitioning to adult care</a:t>
            </a:r>
          </a:p>
          <a:p>
            <a:pPr marL="685800" indent="-685800">
              <a:buFont typeface="Wingdings" pitchFamily="2" charset="2"/>
              <a:buChar char="§"/>
            </a:pPr>
            <a:r>
              <a:rPr lang="en-US" altLang="en-US" sz="3800" dirty="0">
                <a:ea typeface="ＭＳ Ｐゴシック" pitchFamily="34" charset="-128"/>
                <a:cs typeface="Arial" charset="0"/>
              </a:rPr>
              <a:t>Increased engagement from patients and families about the transition </a:t>
            </a:r>
            <a:r>
              <a:rPr lang="en-US" altLang="en-US" sz="3800" dirty="0" smtClean="0">
                <a:ea typeface="ＭＳ Ｐゴシック" pitchFamily="34" charset="-128"/>
                <a:cs typeface="Arial" charset="0"/>
              </a:rPr>
              <a:t> process</a:t>
            </a:r>
          </a:p>
          <a:p>
            <a:pPr marL="685800" indent="-685800">
              <a:buFont typeface="Wingdings" pitchFamily="2" charset="2"/>
              <a:buChar char="§"/>
            </a:pPr>
            <a:r>
              <a:rPr lang="en-US" altLang="en-US" sz="3800" dirty="0" smtClean="0">
                <a:ea typeface="ＭＳ Ｐゴシック" pitchFamily="34" charset="-128"/>
                <a:cs typeface="Arial" charset="0"/>
              </a:rPr>
              <a:t>Provided </a:t>
            </a:r>
            <a:r>
              <a:rPr lang="en-US" altLang="en-US" sz="3800" dirty="0">
                <a:ea typeface="ＭＳ Ｐゴシック" pitchFamily="34" charset="-128"/>
                <a:cs typeface="Arial" charset="0"/>
              </a:rPr>
              <a:t>a knowledge and understanding </a:t>
            </a:r>
            <a:r>
              <a:rPr lang="en-US" altLang="en-US" sz="3800" dirty="0" smtClean="0">
                <a:ea typeface="ＭＳ Ｐゴシック" pitchFamily="34" charset="-128"/>
                <a:cs typeface="Arial" charset="0"/>
              </a:rPr>
              <a:t>baseline of transition readiness</a:t>
            </a:r>
            <a:endParaRPr lang="en-US" altLang="en-US" sz="3800" dirty="0">
              <a:ea typeface="ＭＳ Ｐゴシック" pitchFamily="34" charset="-128"/>
              <a:cs typeface="Arial" charset="0"/>
            </a:endParaRPr>
          </a:p>
          <a:p>
            <a:pPr marL="685800" indent="-685800">
              <a:buFont typeface="Wingdings" pitchFamily="2" charset="2"/>
              <a:buChar char="§"/>
            </a:pPr>
            <a:r>
              <a:rPr lang="en-US" altLang="en-US" sz="3800" dirty="0" smtClean="0">
                <a:ea typeface="ＭＳ Ｐゴシック" pitchFamily="34" charset="-128"/>
                <a:cs typeface="Arial" charset="0"/>
              </a:rPr>
              <a:t>Identified areas/subjects </a:t>
            </a:r>
            <a:r>
              <a:rPr lang="en-US" altLang="en-US" sz="3800" dirty="0">
                <a:ea typeface="ＭＳ Ｐゴシック" pitchFamily="34" charset="-128"/>
                <a:cs typeface="Arial" charset="0"/>
              </a:rPr>
              <a:t>for focused </a:t>
            </a:r>
            <a:r>
              <a:rPr lang="en-US" altLang="en-US" sz="3800" dirty="0" smtClean="0">
                <a:ea typeface="ＭＳ Ｐゴシック" pitchFamily="34" charset="-128"/>
                <a:cs typeface="Arial" charset="0"/>
              </a:rPr>
              <a:t>education</a:t>
            </a:r>
          </a:p>
          <a:p>
            <a:pPr marL="685800" indent="-685800">
              <a:buFont typeface="Wingdings" pitchFamily="2" charset="2"/>
              <a:buChar char="§"/>
            </a:pPr>
            <a:r>
              <a:rPr lang="en-US" altLang="en-US" sz="3800" dirty="0" smtClean="0">
                <a:ea typeface="ＭＳ Ｐゴシック" pitchFamily="34" charset="-128"/>
                <a:cs typeface="Arial" charset="0"/>
              </a:rPr>
              <a:t>Project has been sustainable and integrated into team meetings</a:t>
            </a:r>
          </a:p>
          <a:p>
            <a:pPr marL="685800" indent="-685800">
              <a:buFont typeface="Wingdings" pitchFamily="2" charset="2"/>
              <a:buChar char="§"/>
            </a:pPr>
            <a:r>
              <a:rPr lang="en-US" altLang="en-US" sz="3800" dirty="0" smtClean="0">
                <a:ea typeface="ＭＳ Ｐゴシック" pitchFamily="34" charset="-128"/>
                <a:cs typeface="Arial" charset="0"/>
              </a:rPr>
              <a:t>Results are easily duplicated and revisable to meet the needs of other HTCs</a:t>
            </a:r>
            <a:endParaRPr lang="en-US" altLang="en-US" sz="3800" dirty="0">
              <a:ea typeface="ＭＳ Ｐゴシック" pitchFamily="34" charset="-128"/>
              <a:cs typeface="Arial" charset="0"/>
            </a:endParaRPr>
          </a:p>
        </p:txBody>
      </p:sp>
      <p:sp>
        <p:nvSpPr>
          <p:cNvPr id="12" name="TextBox 11"/>
          <p:cNvSpPr txBox="1"/>
          <p:nvPr/>
        </p:nvSpPr>
        <p:spPr>
          <a:xfrm>
            <a:off x="29307554" y="27671703"/>
            <a:ext cx="12316910" cy="3939540"/>
          </a:xfrm>
          <a:prstGeom prst="rect">
            <a:avLst/>
          </a:prstGeom>
          <a:noFill/>
        </p:spPr>
        <p:txBody>
          <a:bodyPr wrap="square" rtlCol="0">
            <a:spAutoFit/>
          </a:bodyPr>
          <a:lstStyle/>
          <a:p>
            <a:pPr algn="ctr"/>
            <a:r>
              <a:rPr lang="en-US" sz="5400" dirty="0" smtClean="0"/>
              <a:t>Next steps</a:t>
            </a:r>
          </a:p>
          <a:p>
            <a:r>
              <a:rPr lang="en-US" sz="3800" dirty="0" smtClean="0"/>
              <a:t>Multiple QI projects underway including:</a:t>
            </a:r>
          </a:p>
          <a:p>
            <a:pPr marL="571500" indent="-571500" algn="just">
              <a:buFont typeface="Wingdings" panose="05000000000000000000" pitchFamily="2" charset="2"/>
              <a:buChar char="§"/>
            </a:pPr>
            <a:r>
              <a:rPr lang="en-US" sz="3800" dirty="0" smtClean="0"/>
              <a:t>Expanding transition tool to other age groups</a:t>
            </a:r>
          </a:p>
          <a:p>
            <a:pPr marL="571500" indent="-571500" algn="just">
              <a:buFont typeface="Wingdings" panose="05000000000000000000" pitchFamily="2" charset="2"/>
              <a:buChar char="§"/>
            </a:pPr>
            <a:r>
              <a:rPr lang="en-US" sz="3800" dirty="0" smtClean="0"/>
              <a:t>“RICE” tool kit</a:t>
            </a:r>
          </a:p>
          <a:p>
            <a:pPr marL="571500" indent="-571500">
              <a:buFont typeface="Wingdings" panose="05000000000000000000" pitchFamily="2" charset="2"/>
              <a:buChar char="§"/>
            </a:pPr>
            <a:r>
              <a:rPr lang="en-US" sz="3800" dirty="0" smtClean="0"/>
              <a:t>Clinic flow improvement project </a:t>
            </a:r>
            <a:r>
              <a:rPr lang="en-US" sz="3800" dirty="0"/>
              <a:t>	</a:t>
            </a:r>
            <a:endParaRPr lang="en-US" sz="3800" dirty="0" smtClean="0"/>
          </a:p>
          <a:p>
            <a:pPr marL="571500" indent="-571500">
              <a:buFont typeface="Arial" panose="020B0604020202020204" pitchFamily="34" charset="0"/>
              <a:buChar char="•"/>
            </a:pPr>
            <a:endParaRPr lang="en-US" sz="4400" dirty="0" smtClean="0"/>
          </a:p>
        </p:txBody>
      </p:sp>
      <p:sp>
        <p:nvSpPr>
          <p:cNvPr id="31" name="Rectangle 24"/>
          <p:cNvSpPr>
            <a:spLocks noChangeArrowheads="1"/>
          </p:cNvSpPr>
          <p:nvPr/>
        </p:nvSpPr>
        <p:spPr bwMode="auto">
          <a:xfrm>
            <a:off x="20468582" y="9642722"/>
            <a:ext cx="6057900" cy="6396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342900" indent="-342900">
              <a:spcBef>
                <a:spcPct val="20000"/>
              </a:spcBef>
            </a:pPr>
            <a:endParaRPr lang="en-US" sz="3200" dirty="0">
              <a:latin typeface="MS Reference Sans Serif" pitchFamily="34" charset="0"/>
            </a:endParaRPr>
          </a:p>
        </p:txBody>
      </p:sp>
      <p:sp>
        <p:nvSpPr>
          <p:cNvPr id="50" name="TextBox 49"/>
          <p:cNvSpPr txBox="1"/>
          <p:nvPr/>
        </p:nvSpPr>
        <p:spPr>
          <a:xfrm rot="5935579">
            <a:off x="70401572" y="582354"/>
            <a:ext cx="1955800" cy="954107"/>
          </a:xfrm>
          <a:prstGeom prst="rect">
            <a:avLst/>
          </a:prstGeom>
          <a:noFill/>
        </p:spPr>
        <p:txBody>
          <a:bodyPr wrap="square" rtlCol="0">
            <a:spAutoFit/>
          </a:bodyPr>
          <a:lstStyle/>
          <a:p>
            <a:pPr algn="ctr"/>
            <a:r>
              <a:rPr lang="en-US" sz="1400" b="1" dirty="0" smtClean="0">
                <a:latin typeface="Calibri" pitchFamily="34" charset="0"/>
                <a:cs typeface="Calibri" pitchFamily="34" charset="0"/>
              </a:rPr>
              <a:t>Improve the with </a:t>
            </a:r>
            <a:r>
              <a:rPr lang="en-US" sz="1400" b="1" dirty="0" err="1" smtClean="0">
                <a:latin typeface="Calibri" pitchFamily="34" charset="0"/>
                <a:cs typeface="Calibri" pitchFamily="34" charset="0"/>
              </a:rPr>
              <a:t>hemoplia</a:t>
            </a:r>
            <a:r>
              <a:rPr lang="en-US" sz="1400" b="1" dirty="0" smtClean="0">
                <a:latin typeface="Calibri" pitchFamily="34" charset="0"/>
                <a:cs typeface="Calibri" pitchFamily="34" charset="0"/>
              </a:rPr>
              <a:t> that are ready for transition to adult care</a:t>
            </a:r>
            <a:endParaRPr lang="en-US" sz="1400" b="1" dirty="0">
              <a:latin typeface="Calibri" pitchFamily="34" charset="0"/>
              <a:cs typeface="Calibri" pitchFamily="34" charset="0"/>
            </a:endParaRPr>
          </a:p>
        </p:txBody>
      </p:sp>
      <p:graphicFrame>
        <p:nvGraphicFramePr>
          <p:cNvPr id="18" name="Table 17"/>
          <p:cNvGraphicFramePr>
            <a:graphicFrameLocks noGrp="1"/>
          </p:cNvGraphicFramePr>
          <p:nvPr>
            <p:extLst>
              <p:ext uri="{D42A27DB-BD31-4B8C-83A1-F6EECF244321}">
                <p14:modId xmlns:p14="http://schemas.microsoft.com/office/powerpoint/2010/main" val="229797713"/>
              </p:ext>
            </p:extLst>
          </p:nvPr>
        </p:nvGraphicFramePr>
        <p:xfrm>
          <a:off x="19397662" y="14848234"/>
          <a:ext cx="6968490" cy="9009422"/>
        </p:xfrm>
        <a:graphic>
          <a:graphicData uri="http://schemas.openxmlformats.org/drawingml/2006/table">
            <a:tbl>
              <a:tblPr>
                <a:tableStyleId>{5C22544A-7EE6-4342-B048-85BDC9FD1C3A}</a:tableStyleId>
              </a:tblPr>
              <a:tblGrid>
                <a:gridCol w="5840730"/>
                <a:gridCol w="1127760"/>
              </a:tblGrid>
              <a:tr h="374418">
                <a:tc gridSpan="2">
                  <a:txBody>
                    <a:bodyPr/>
                    <a:lstStyle/>
                    <a:p>
                      <a:pPr marL="0" marR="0" algn="ctr">
                        <a:spcBef>
                          <a:spcPts val="0"/>
                        </a:spcBef>
                        <a:spcAft>
                          <a:spcPts val="300"/>
                        </a:spcAft>
                      </a:pPr>
                      <a:r>
                        <a:rPr lang="en-US" sz="1400" dirty="0">
                          <a:effectLst/>
                        </a:rPr>
                        <a:t>Model for Improvement </a:t>
                      </a:r>
                      <a:endParaRPr lang="en-US" sz="1000" dirty="0">
                        <a:effectLst/>
                      </a:endParaRPr>
                    </a:p>
                    <a:p>
                      <a:pPr marL="0" marR="0" algn="ctr">
                        <a:spcBef>
                          <a:spcPts val="600"/>
                        </a:spcBef>
                        <a:spcAft>
                          <a:spcPts val="300"/>
                        </a:spcAft>
                      </a:pPr>
                      <a:r>
                        <a:rPr lang="en-US" sz="1400" dirty="0">
                          <a:effectLst/>
                        </a:rPr>
                        <a:t>PDSA Cycle Worksheet</a:t>
                      </a:r>
                      <a:endParaRPr lang="en-US" sz="1200" dirty="0">
                        <a:effectLst/>
                        <a:latin typeface="Times New Roman"/>
                        <a:ea typeface="Times New Roman"/>
                      </a:endParaRPr>
                    </a:p>
                  </a:txBody>
                  <a:tcPr marL="68580" marR="68580" marT="0" marB="0" anchor="ctr"/>
                </a:tc>
                <a:tc hMerge="1">
                  <a:txBody>
                    <a:bodyPr/>
                    <a:lstStyle/>
                    <a:p>
                      <a:endParaRPr lang="en-US"/>
                    </a:p>
                  </a:txBody>
                  <a:tcPr/>
                </a:tc>
              </a:tr>
              <a:tr h="631501">
                <a:tc>
                  <a:txBody>
                    <a:bodyPr/>
                    <a:lstStyle/>
                    <a:p>
                      <a:pPr marL="0" marR="0">
                        <a:lnSpc>
                          <a:spcPct val="150000"/>
                        </a:lnSpc>
                        <a:spcBef>
                          <a:spcPts val="300"/>
                        </a:spcBef>
                        <a:spcAft>
                          <a:spcPts val="0"/>
                        </a:spcAft>
                      </a:pPr>
                      <a:r>
                        <a:rPr lang="en-US" sz="1100" dirty="0">
                          <a:effectLst/>
                          <a:latin typeface="Arial" panose="020B0604020202020204" pitchFamily="34" charset="0"/>
                          <a:cs typeface="Arial" panose="020B0604020202020204" pitchFamily="34" charset="0"/>
                        </a:rPr>
                        <a:t>Project Title: _Tool test_____________________________________</a:t>
                      </a:r>
                    </a:p>
                    <a:p>
                      <a:pPr marL="0" marR="0">
                        <a:lnSpc>
                          <a:spcPct val="150000"/>
                        </a:lnSpc>
                        <a:spcBef>
                          <a:spcPts val="0"/>
                        </a:spcBef>
                        <a:spcAft>
                          <a:spcPts val="0"/>
                        </a:spcAft>
                      </a:pPr>
                      <a:r>
                        <a:rPr lang="en-US" sz="1100" dirty="0">
                          <a:effectLst/>
                          <a:latin typeface="Arial" panose="020B0604020202020204" pitchFamily="34" charset="0"/>
                          <a:cs typeface="Arial" panose="020B0604020202020204" pitchFamily="34" charset="0"/>
                        </a:rPr>
                        <a:t>Project Leader:  ___Nurse Clinician_________________________________</a:t>
                      </a:r>
                    </a:p>
                    <a:p>
                      <a:pPr marL="0" marR="0">
                        <a:lnSpc>
                          <a:spcPct val="150000"/>
                        </a:lnSpc>
                        <a:spcBef>
                          <a:spcPts val="0"/>
                        </a:spcBef>
                        <a:spcAft>
                          <a:spcPts val="0"/>
                        </a:spcAft>
                      </a:pPr>
                      <a:r>
                        <a:rPr lang="en-US" sz="1100" dirty="0">
                          <a:effectLst/>
                          <a:latin typeface="Arial" panose="020B0604020202020204" pitchFamily="34" charset="0"/>
                          <a:cs typeface="Arial" panose="020B0604020202020204" pitchFamily="34" charset="0"/>
                        </a:rPr>
                        <a:t>Cycle: ___1________        Date:_____3-16-16</a:t>
                      </a:r>
                      <a:r>
                        <a:rPr lang="en-US" sz="1100" dirty="0" smtClean="0">
                          <a:effectLst/>
                          <a:latin typeface="Arial" panose="020B0604020202020204" pitchFamily="34" charset="0"/>
                          <a:cs typeface="Arial" panose="020B0604020202020204" pitchFamily="34" charset="0"/>
                        </a:rPr>
                        <a:t>_________</a:t>
                      </a:r>
                    </a:p>
                    <a:p>
                      <a:pPr marL="0" marR="0">
                        <a:lnSpc>
                          <a:spcPct val="150000"/>
                        </a:lnSpc>
                        <a:spcBef>
                          <a:spcPts val="0"/>
                        </a:spcBef>
                        <a:spcAft>
                          <a:spcPts val="0"/>
                        </a:spcAft>
                      </a:pPr>
                      <a:endParaRPr lang="en-US" sz="1100" dirty="0">
                        <a:effectLst/>
                        <a:latin typeface="Arial" panose="020B0604020202020204" pitchFamily="34" charset="0"/>
                        <a:ea typeface="Times New Roman"/>
                        <a:cs typeface="Arial" panose="020B0604020202020204" pitchFamily="34" charset="0"/>
                      </a:endParaRPr>
                    </a:p>
                  </a:txBody>
                  <a:tcPr marL="68580" marR="68580" marT="0" marB="0" anchor="ctr"/>
                </a:tc>
                <a:tc>
                  <a:txBody>
                    <a:bodyPr/>
                    <a:lstStyle/>
                    <a:p>
                      <a:pPr marL="0" marR="0">
                        <a:spcBef>
                          <a:spcPts val="600"/>
                        </a:spcBef>
                        <a:spcAft>
                          <a:spcPts val="300"/>
                        </a:spcAft>
                      </a:pPr>
                      <a:endParaRPr lang="en-US" sz="1100">
                        <a:effectLst/>
                        <a:latin typeface="Arial"/>
                        <a:ea typeface="Times New Roman"/>
                      </a:endParaRPr>
                    </a:p>
                  </a:txBody>
                  <a:tcPr marL="68580" marR="68580" marT="0" marB="0" anchor="ctr"/>
                </a:tc>
              </a:tr>
              <a:tr h="263675">
                <a:tc gridSpan="2">
                  <a:txBody>
                    <a:bodyPr/>
                    <a:lstStyle/>
                    <a:p>
                      <a:pPr marL="0" marR="0">
                        <a:spcBef>
                          <a:spcPts val="600"/>
                        </a:spcBef>
                        <a:spcAft>
                          <a:spcPts val="300"/>
                        </a:spcAft>
                      </a:pPr>
                      <a:r>
                        <a:rPr lang="en-US" sz="1100" b="1" dirty="0">
                          <a:effectLst/>
                          <a:latin typeface="Arial" panose="020B0604020202020204" pitchFamily="34" charset="0"/>
                          <a:cs typeface="Arial" panose="020B0604020202020204" pitchFamily="34" charset="0"/>
                        </a:rPr>
                        <a:t>PLAN</a:t>
                      </a:r>
                      <a:r>
                        <a:rPr lang="en-US" sz="1100" dirty="0">
                          <a:effectLst/>
                          <a:latin typeface="Arial" panose="020B0604020202020204" pitchFamily="34" charset="0"/>
                          <a:cs typeface="Arial" panose="020B0604020202020204" pitchFamily="34" charset="0"/>
                        </a:rPr>
                        <a:t> (Aim):  Describe the objective, list questions, make predictions about the changes, and specify how to carry out the cycle (who, what, where, when, and how results measured</a:t>
                      </a:r>
                      <a:r>
                        <a:rPr lang="en-US" sz="1100" dirty="0" smtClean="0">
                          <a:effectLst/>
                          <a:latin typeface="Arial" panose="020B0604020202020204" pitchFamily="34" charset="0"/>
                          <a:cs typeface="Arial" panose="020B0604020202020204" pitchFamily="34" charset="0"/>
                        </a:rPr>
                        <a:t>).</a:t>
                      </a:r>
                    </a:p>
                    <a:p>
                      <a:pPr marL="0" marR="0">
                        <a:spcBef>
                          <a:spcPts val="600"/>
                        </a:spcBef>
                        <a:spcAft>
                          <a:spcPts val="300"/>
                        </a:spcAft>
                      </a:pPr>
                      <a:endParaRPr lang="en-US" sz="1100" dirty="0">
                        <a:effectLst/>
                        <a:latin typeface="Arial" panose="020B0604020202020204" pitchFamily="34" charset="0"/>
                        <a:ea typeface="Times New Roman"/>
                        <a:cs typeface="Arial" panose="020B0604020202020204" pitchFamily="34" charset="0"/>
                      </a:endParaRPr>
                    </a:p>
                  </a:txBody>
                  <a:tcPr marL="68580" marR="68580" marT="0" marB="0" anchor="ctr"/>
                </a:tc>
                <a:tc hMerge="1">
                  <a:txBody>
                    <a:bodyPr/>
                    <a:lstStyle/>
                    <a:p>
                      <a:endParaRPr lang="en-US"/>
                    </a:p>
                  </a:txBody>
                  <a:tcPr/>
                </a:tc>
              </a:tr>
              <a:tr h="1249819">
                <a:tc gridSpan="2">
                  <a:txBody>
                    <a:bodyPr/>
                    <a:lstStyle/>
                    <a:p>
                      <a:pPr marL="0" marR="0">
                        <a:spcBef>
                          <a:spcPts val="400"/>
                        </a:spcBef>
                        <a:spcAft>
                          <a:spcPts val="300"/>
                        </a:spcAft>
                      </a:pPr>
                      <a:r>
                        <a:rPr lang="en-US" sz="1100" u="sng" dirty="0">
                          <a:effectLst/>
                          <a:latin typeface="Arial" panose="020B0604020202020204" pitchFamily="34" charset="0"/>
                          <a:cs typeface="Arial" panose="020B0604020202020204" pitchFamily="34" charset="0"/>
                        </a:rPr>
                        <a:t>Objectives for this cycle (Why): </a:t>
                      </a:r>
                      <a:r>
                        <a:rPr lang="en-US" sz="1100" dirty="0">
                          <a:effectLst/>
                          <a:latin typeface="Arial" panose="020B0604020202020204" pitchFamily="34" charset="0"/>
                          <a:cs typeface="Arial" panose="020B0604020202020204" pitchFamily="34" charset="0"/>
                        </a:rPr>
                        <a:t>Implement the transition tool questionnaire with all eligible patients in the HTC clinic for 1 day (March 16</a:t>
                      </a:r>
                      <a:r>
                        <a:rPr lang="en-US" sz="1100" baseline="30000" dirty="0">
                          <a:effectLst/>
                          <a:latin typeface="Arial" panose="020B0604020202020204" pitchFamily="34" charset="0"/>
                          <a:cs typeface="Arial" panose="020B0604020202020204" pitchFamily="34" charset="0"/>
                        </a:rPr>
                        <a:t>th</a:t>
                      </a:r>
                      <a:r>
                        <a:rPr lang="en-US" sz="1100" dirty="0">
                          <a:effectLst/>
                          <a:latin typeface="Arial" panose="020B0604020202020204" pitchFamily="34" charset="0"/>
                          <a:cs typeface="Arial" panose="020B0604020202020204" pitchFamily="34" charset="0"/>
                        </a:rPr>
                        <a:t>)</a:t>
                      </a:r>
                    </a:p>
                    <a:p>
                      <a:pPr marL="0" marR="0">
                        <a:spcBef>
                          <a:spcPts val="0"/>
                        </a:spcBef>
                        <a:spcAft>
                          <a:spcPts val="0"/>
                        </a:spcAft>
                      </a:pPr>
                      <a:r>
                        <a:rPr lang="en-US" sz="1100" u="sng" dirty="0">
                          <a:effectLst/>
                          <a:latin typeface="Arial" panose="020B0604020202020204" pitchFamily="34" charset="0"/>
                          <a:cs typeface="Arial" panose="020B0604020202020204" pitchFamily="34" charset="0"/>
                        </a:rPr>
                        <a:t>Questions: </a:t>
                      </a:r>
                      <a:r>
                        <a:rPr lang="en-US" sz="1100" dirty="0">
                          <a:effectLst/>
                          <a:latin typeface="Arial" panose="020B0604020202020204" pitchFamily="34" charset="0"/>
                          <a:cs typeface="Arial" panose="020B0604020202020204" pitchFamily="34" charset="0"/>
                        </a:rPr>
                        <a:t>How will the patients/families react to the request?  Will they fill it out?</a:t>
                      </a:r>
                    </a:p>
                    <a:p>
                      <a:pPr marL="0" marR="0">
                        <a:spcBef>
                          <a:spcPts val="0"/>
                        </a:spcBef>
                        <a:spcAft>
                          <a:spcPts val="0"/>
                        </a:spcAft>
                      </a:pPr>
                      <a:r>
                        <a:rPr lang="en-US" sz="1100" u="none" strike="noStrike" dirty="0">
                          <a:effectLst/>
                          <a:latin typeface="Arial" panose="020B0604020202020204" pitchFamily="34" charset="0"/>
                          <a:cs typeface="Arial" panose="020B0604020202020204" pitchFamily="34" charset="0"/>
                        </a:rPr>
                        <a:t> </a:t>
                      </a:r>
                      <a:endParaRPr lang="en-US" sz="1100" dirty="0">
                        <a:effectLst/>
                        <a:latin typeface="Arial" panose="020B0604020202020204" pitchFamily="34" charset="0"/>
                        <a:cs typeface="Arial" panose="020B0604020202020204" pitchFamily="34" charset="0"/>
                      </a:endParaRPr>
                    </a:p>
                    <a:p>
                      <a:pPr marL="0" marR="0">
                        <a:spcBef>
                          <a:spcPts val="0"/>
                        </a:spcBef>
                        <a:spcAft>
                          <a:spcPts val="0"/>
                        </a:spcAft>
                      </a:pPr>
                      <a:r>
                        <a:rPr lang="en-US" sz="1100" u="sng" dirty="0">
                          <a:effectLst/>
                          <a:latin typeface="Arial" panose="020B0604020202020204" pitchFamily="34" charset="0"/>
                          <a:cs typeface="Arial" panose="020B0604020202020204" pitchFamily="34" charset="0"/>
                        </a:rPr>
                        <a:t>Predictions:</a:t>
                      </a:r>
                      <a:r>
                        <a:rPr lang="en-US" sz="1100" dirty="0">
                          <a:effectLst/>
                          <a:latin typeface="Arial" panose="020B0604020202020204" pitchFamily="34" charset="0"/>
                          <a:cs typeface="Arial" panose="020B0604020202020204" pitchFamily="34" charset="0"/>
                        </a:rPr>
                        <a:t> We predict success with the initial test.</a:t>
                      </a:r>
                    </a:p>
                    <a:p>
                      <a:pPr marL="0" marR="0">
                        <a:spcBef>
                          <a:spcPts val="0"/>
                        </a:spcBef>
                        <a:spcAft>
                          <a:spcPts val="0"/>
                        </a:spcAft>
                      </a:pPr>
                      <a:r>
                        <a:rPr lang="en-US" sz="1100" u="none" strike="noStrike" dirty="0">
                          <a:effectLst/>
                          <a:latin typeface="Arial" panose="020B0604020202020204" pitchFamily="34" charset="0"/>
                          <a:cs typeface="Arial" panose="020B0604020202020204" pitchFamily="34" charset="0"/>
                        </a:rPr>
                        <a:t> </a:t>
                      </a:r>
                      <a:endParaRPr lang="en-US" sz="1100" dirty="0">
                        <a:effectLst/>
                        <a:latin typeface="Arial" panose="020B0604020202020204" pitchFamily="34" charset="0"/>
                        <a:cs typeface="Arial" panose="020B0604020202020204" pitchFamily="34" charset="0"/>
                      </a:endParaRPr>
                    </a:p>
                    <a:p>
                      <a:pPr marL="0" marR="0">
                        <a:spcBef>
                          <a:spcPts val="0"/>
                        </a:spcBef>
                        <a:spcAft>
                          <a:spcPts val="0"/>
                        </a:spcAft>
                      </a:pPr>
                      <a:r>
                        <a:rPr lang="en-US" sz="1100" u="sng" dirty="0">
                          <a:effectLst/>
                          <a:latin typeface="Arial" panose="020B0604020202020204" pitchFamily="34" charset="0"/>
                          <a:cs typeface="Arial" panose="020B0604020202020204" pitchFamily="34" charset="0"/>
                        </a:rPr>
                        <a:t>Plan for change or test: who, what, when, where:</a:t>
                      </a:r>
                      <a:r>
                        <a:rPr lang="en-US" sz="1100" dirty="0">
                          <a:effectLst/>
                          <a:latin typeface="Arial" panose="020B0604020202020204" pitchFamily="34" charset="0"/>
                          <a:cs typeface="Arial" panose="020B0604020202020204" pitchFamily="34" charset="0"/>
                        </a:rPr>
                        <a:t> Nurse clinicians will develop a script to use when introducing the tool to families, present the tool to families</a:t>
                      </a:r>
                      <a:r>
                        <a:rPr lang="en-US" sz="1100" dirty="0" smtClean="0">
                          <a:effectLst/>
                          <a:latin typeface="Arial" panose="020B0604020202020204" pitchFamily="34" charset="0"/>
                          <a:cs typeface="Arial" panose="020B0604020202020204" pitchFamily="34" charset="0"/>
                        </a:rPr>
                        <a:t>.</a:t>
                      </a:r>
                    </a:p>
                    <a:p>
                      <a:pPr marL="0" marR="0">
                        <a:spcBef>
                          <a:spcPts val="0"/>
                        </a:spcBef>
                        <a:spcAft>
                          <a:spcPts val="0"/>
                        </a:spcAft>
                      </a:pPr>
                      <a:endParaRPr lang="en-US" sz="1100" dirty="0">
                        <a:effectLst/>
                        <a:latin typeface="Arial" panose="020B0604020202020204" pitchFamily="34" charset="0"/>
                        <a:cs typeface="Arial" panose="020B0604020202020204" pitchFamily="34" charset="0"/>
                      </a:endParaRPr>
                    </a:p>
                    <a:p>
                      <a:pPr marL="0" marR="0">
                        <a:spcBef>
                          <a:spcPts val="0"/>
                        </a:spcBef>
                        <a:spcAft>
                          <a:spcPts val="0"/>
                        </a:spcAft>
                      </a:pPr>
                      <a:r>
                        <a:rPr lang="en-US" sz="1100" u="sng" dirty="0">
                          <a:effectLst/>
                          <a:latin typeface="Arial" panose="020B0604020202020204" pitchFamily="34" charset="0"/>
                          <a:cs typeface="Arial" panose="020B0604020202020204" pitchFamily="34" charset="0"/>
                        </a:rPr>
                        <a:t>Plan for collection of data: who, what, when, where: </a:t>
                      </a:r>
                      <a:r>
                        <a:rPr lang="en-US" sz="1100" dirty="0">
                          <a:effectLst/>
                          <a:latin typeface="Arial" panose="020B0604020202020204" pitchFamily="34" charset="0"/>
                          <a:cs typeface="Arial" panose="020B0604020202020204" pitchFamily="34" charset="0"/>
                        </a:rPr>
                        <a:t>Nurse clinicians will collect the completed forms from the families and document any observations from the PDSA</a:t>
                      </a:r>
                      <a:r>
                        <a:rPr lang="en-US" sz="1100" dirty="0" smtClean="0">
                          <a:effectLst/>
                          <a:latin typeface="Arial" panose="020B0604020202020204" pitchFamily="34" charset="0"/>
                          <a:cs typeface="Arial" panose="020B0604020202020204" pitchFamily="34" charset="0"/>
                        </a:rPr>
                        <a:t>.</a:t>
                      </a:r>
                    </a:p>
                    <a:p>
                      <a:pPr marL="0" marR="0">
                        <a:spcBef>
                          <a:spcPts val="0"/>
                        </a:spcBef>
                        <a:spcAft>
                          <a:spcPts val="0"/>
                        </a:spcAft>
                      </a:pPr>
                      <a:endParaRPr lang="en-US" sz="1100" dirty="0">
                        <a:effectLst/>
                        <a:latin typeface="Arial" panose="020B0604020202020204" pitchFamily="34" charset="0"/>
                        <a:ea typeface="Times New Roman"/>
                        <a:cs typeface="Arial" panose="020B0604020202020204" pitchFamily="34" charset="0"/>
                      </a:endParaRPr>
                    </a:p>
                  </a:txBody>
                  <a:tcPr marL="68580" marR="68580" marT="0" marB="0"/>
                </a:tc>
                <a:tc hMerge="1">
                  <a:txBody>
                    <a:bodyPr/>
                    <a:lstStyle/>
                    <a:p>
                      <a:endParaRPr lang="en-US"/>
                    </a:p>
                  </a:txBody>
                  <a:tcPr/>
                </a:tc>
              </a:tr>
              <a:tr h="263675">
                <a:tc gridSpan="2">
                  <a:txBody>
                    <a:bodyPr/>
                    <a:lstStyle/>
                    <a:p>
                      <a:pPr marL="0" marR="0">
                        <a:spcBef>
                          <a:spcPts val="600"/>
                        </a:spcBef>
                        <a:spcAft>
                          <a:spcPts val="300"/>
                        </a:spcAft>
                      </a:pPr>
                      <a:r>
                        <a:rPr lang="en-US" sz="1100" b="1" dirty="0">
                          <a:effectLst/>
                          <a:latin typeface="Arial" panose="020B0604020202020204" pitchFamily="34" charset="0"/>
                          <a:cs typeface="Arial" panose="020B0604020202020204" pitchFamily="34" charset="0"/>
                        </a:rPr>
                        <a:t>DO</a:t>
                      </a:r>
                      <a:r>
                        <a:rPr lang="en-US" sz="1100" dirty="0">
                          <a:effectLst/>
                          <a:latin typeface="Arial" panose="020B0604020202020204" pitchFamily="34" charset="0"/>
                          <a:cs typeface="Arial" panose="020B0604020202020204" pitchFamily="34" charset="0"/>
                        </a:rPr>
                        <a:t> (Intervention):  Carry out the plan, observe impact, document problems, collect data, and gather informal feedback.  Begin to analyze these data</a:t>
                      </a:r>
                      <a:r>
                        <a:rPr lang="en-US" sz="1100" dirty="0" smtClean="0">
                          <a:effectLst/>
                          <a:latin typeface="Arial" panose="020B0604020202020204" pitchFamily="34" charset="0"/>
                          <a:cs typeface="Arial" panose="020B0604020202020204" pitchFamily="34" charset="0"/>
                        </a:rPr>
                        <a:t>.</a:t>
                      </a:r>
                    </a:p>
                    <a:p>
                      <a:pPr marL="0" marR="0">
                        <a:spcBef>
                          <a:spcPts val="600"/>
                        </a:spcBef>
                        <a:spcAft>
                          <a:spcPts val="300"/>
                        </a:spcAft>
                      </a:pPr>
                      <a:endParaRPr lang="en-US" sz="1100" dirty="0">
                        <a:effectLst/>
                        <a:latin typeface="Arial" panose="020B0604020202020204" pitchFamily="34" charset="0"/>
                        <a:ea typeface="Times New Roman"/>
                        <a:cs typeface="Arial" panose="020B0604020202020204" pitchFamily="34" charset="0"/>
                      </a:endParaRPr>
                    </a:p>
                  </a:txBody>
                  <a:tcPr marL="68580" marR="68580" marT="0" marB="0" anchor="ctr"/>
                </a:tc>
                <a:tc hMerge="1">
                  <a:txBody>
                    <a:bodyPr/>
                    <a:lstStyle/>
                    <a:p>
                      <a:endParaRPr lang="en-US"/>
                    </a:p>
                  </a:txBody>
                  <a:tcPr/>
                </a:tc>
              </a:tr>
              <a:tr h="511529">
                <a:tc gridSpan="2">
                  <a:txBody>
                    <a:bodyPr/>
                    <a:lstStyle/>
                    <a:p>
                      <a:pPr marL="0" marR="0">
                        <a:spcBef>
                          <a:spcPts val="400"/>
                        </a:spcBef>
                        <a:spcAft>
                          <a:spcPts val="300"/>
                        </a:spcAft>
                      </a:pPr>
                      <a:r>
                        <a:rPr lang="en-US" sz="1100" u="sng" dirty="0">
                          <a:effectLst/>
                          <a:latin typeface="Arial" panose="020B0604020202020204" pitchFamily="34" charset="0"/>
                          <a:cs typeface="Arial" panose="020B0604020202020204" pitchFamily="34" charset="0"/>
                        </a:rPr>
                        <a:t>Observations:</a:t>
                      </a:r>
                      <a:r>
                        <a:rPr lang="en-US" sz="1100" dirty="0">
                          <a:effectLst/>
                          <a:latin typeface="Arial" panose="020B0604020202020204" pitchFamily="34" charset="0"/>
                          <a:cs typeface="Arial" panose="020B0604020202020204" pitchFamily="34" charset="0"/>
                        </a:rPr>
                        <a:t> Patients completed surveys. Some patients needed assistance from family to complete tool</a:t>
                      </a:r>
                      <a:r>
                        <a:rPr lang="en-US" sz="1100" dirty="0" smtClean="0">
                          <a:effectLst/>
                          <a:latin typeface="Arial" panose="020B0604020202020204" pitchFamily="34" charset="0"/>
                          <a:cs typeface="Arial" panose="020B0604020202020204" pitchFamily="34" charset="0"/>
                        </a:rPr>
                        <a:t>.</a:t>
                      </a:r>
                    </a:p>
                    <a:p>
                      <a:pPr marL="0" marR="0">
                        <a:spcBef>
                          <a:spcPts val="400"/>
                        </a:spcBef>
                        <a:spcAft>
                          <a:spcPts val="300"/>
                        </a:spcAft>
                      </a:pPr>
                      <a:endParaRPr lang="en-US" sz="1100" dirty="0">
                        <a:effectLst/>
                        <a:latin typeface="Arial" panose="020B0604020202020204" pitchFamily="34" charset="0"/>
                        <a:cs typeface="Arial" panose="020B0604020202020204" pitchFamily="34" charset="0"/>
                      </a:endParaRPr>
                    </a:p>
                    <a:p>
                      <a:pPr marL="0" marR="0">
                        <a:spcBef>
                          <a:spcPts val="0"/>
                        </a:spcBef>
                        <a:spcAft>
                          <a:spcPts val="0"/>
                        </a:spcAft>
                      </a:pPr>
                      <a:r>
                        <a:rPr lang="en-US" sz="1100" u="sng" dirty="0">
                          <a:effectLst/>
                          <a:latin typeface="Arial" panose="020B0604020202020204" pitchFamily="34" charset="0"/>
                          <a:cs typeface="Arial" panose="020B0604020202020204" pitchFamily="34" charset="0"/>
                        </a:rPr>
                        <a:t>Problems/Successes: </a:t>
                      </a:r>
                      <a:r>
                        <a:rPr lang="en-US" sz="1100" dirty="0">
                          <a:effectLst/>
                          <a:latin typeface="Arial" panose="020B0604020202020204" pitchFamily="34" charset="0"/>
                          <a:cs typeface="Arial" panose="020B0604020202020204" pitchFamily="34" charset="0"/>
                        </a:rPr>
                        <a:t>Some questions were ambiguous. All patients were willing to complete tool</a:t>
                      </a:r>
                    </a:p>
                    <a:p>
                      <a:pPr marL="0" marR="0">
                        <a:spcBef>
                          <a:spcPts val="0"/>
                        </a:spcBef>
                        <a:spcAft>
                          <a:spcPts val="0"/>
                        </a:spcAft>
                      </a:pPr>
                      <a:r>
                        <a:rPr lang="en-US" sz="1100" u="none" strike="noStrike" dirty="0">
                          <a:effectLst/>
                          <a:latin typeface="Arial" panose="020B0604020202020204" pitchFamily="34" charset="0"/>
                          <a:cs typeface="Arial" panose="020B0604020202020204" pitchFamily="34" charset="0"/>
                        </a:rPr>
                        <a:t> </a:t>
                      </a:r>
                      <a:endParaRPr lang="en-US" sz="1100" dirty="0">
                        <a:effectLst/>
                        <a:latin typeface="Arial" panose="020B0604020202020204" pitchFamily="34" charset="0"/>
                        <a:cs typeface="Arial" panose="020B0604020202020204" pitchFamily="34" charset="0"/>
                      </a:endParaRPr>
                    </a:p>
                    <a:p>
                      <a:pPr marL="0" marR="0">
                        <a:spcBef>
                          <a:spcPts val="0"/>
                        </a:spcBef>
                        <a:spcAft>
                          <a:spcPts val="0"/>
                        </a:spcAft>
                        <a:tabLst>
                          <a:tab pos="325755" algn="l"/>
                        </a:tabLst>
                      </a:pPr>
                      <a:r>
                        <a:rPr lang="en-US" sz="1100" u="sng" dirty="0">
                          <a:effectLst/>
                          <a:latin typeface="Arial" panose="020B0604020202020204" pitchFamily="34" charset="0"/>
                          <a:cs typeface="Arial" panose="020B0604020202020204" pitchFamily="34" charset="0"/>
                        </a:rPr>
                        <a:t>Feedback: </a:t>
                      </a:r>
                      <a:r>
                        <a:rPr lang="en-US" sz="1100" dirty="0">
                          <a:effectLst/>
                          <a:latin typeface="Arial" panose="020B0604020202020204" pitchFamily="34" charset="0"/>
                          <a:cs typeface="Arial" panose="020B0604020202020204" pitchFamily="34" charset="0"/>
                        </a:rPr>
                        <a:t>Need to revise questions for less ambiguity. Need to identify when patient asks for assistance.</a:t>
                      </a:r>
                      <a:endParaRPr lang="en-US" sz="1100" dirty="0">
                        <a:effectLst/>
                        <a:latin typeface="Arial" panose="020B0604020202020204" pitchFamily="34" charset="0"/>
                        <a:ea typeface="Times New Roman"/>
                        <a:cs typeface="Arial" panose="020B0604020202020204" pitchFamily="34" charset="0"/>
                      </a:endParaRPr>
                    </a:p>
                  </a:txBody>
                  <a:tcPr marL="68580" marR="68580" marT="0" marB="0"/>
                </a:tc>
                <a:tc hMerge="1">
                  <a:txBody>
                    <a:bodyPr/>
                    <a:lstStyle/>
                    <a:p>
                      <a:endParaRPr lang="en-US"/>
                    </a:p>
                  </a:txBody>
                  <a:tcPr/>
                </a:tc>
              </a:tr>
              <a:tr h="1193059">
                <a:tc gridSpan="2">
                  <a:txBody>
                    <a:bodyPr/>
                    <a:lstStyle/>
                    <a:p>
                      <a:pPr marL="0" marR="0">
                        <a:spcBef>
                          <a:spcPts val="600"/>
                        </a:spcBef>
                        <a:spcAft>
                          <a:spcPts val="300"/>
                        </a:spcAft>
                      </a:pPr>
                      <a:r>
                        <a:rPr lang="en-US" sz="1100" b="1" dirty="0">
                          <a:effectLst/>
                          <a:latin typeface="Arial" panose="020B0604020202020204" pitchFamily="34" charset="0"/>
                          <a:cs typeface="Arial" panose="020B0604020202020204" pitchFamily="34" charset="0"/>
                        </a:rPr>
                        <a:t>STUDY</a:t>
                      </a:r>
                      <a:r>
                        <a:rPr lang="en-US" sz="1100" dirty="0">
                          <a:effectLst/>
                          <a:latin typeface="Arial" panose="020B0604020202020204" pitchFamily="34" charset="0"/>
                          <a:cs typeface="Arial" panose="020B0604020202020204" pitchFamily="34" charset="0"/>
                        </a:rPr>
                        <a:t> (Measures):  Use data from the intervention (test of change) to interpret results and compare them to predictions (plan).  Summarize and communicate the findings.</a:t>
                      </a:r>
                      <a:endParaRPr lang="en-US" sz="1100" dirty="0">
                        <a:effectLst/>
                        <a:latin typeface="Arial" panose="020B0604020202020204" pitchFamily="34" charset="0"/>
                        <a:ea typeface="Times New Roman"/>
                        <a:cs typeface="Arial" panose="020B0604020202020204" pitchFamily="34" charset="0"/>
                      </a:endParaRPr>
                    </a:p>
                  </a:txBody>
                  <a:tcPr marL="68580" marR="68580" marT="0" marB="0" anchor="ctr"/>
                </a:tc>
                <a:tc hMerge="1">
                  <a:txBody>
                    <a:bodyPr/>
                    <a:lstStyle/>
                    <a:p>
                      <a:endParaRPr lang="en-US"/>
                    </a:p>
                  </a:txBody>
                  <a:tcPr/>
                </a:tc>
              </a:tr>
              <a:tr h="759384">
                <a:tc gridSpan="2">
                  <a:txBody>
                    <a:bodyPr/>
                    <a:lstStyle/>
                    <a:p>
                      <a:pPr marL="0" marR="0">
                        <a:spcBef>
                          <a:spcPts val="0"/>
                        </a:spcBef>
                        <a:spcAft>
                          <a:spcPts val="0"/>
                        </a:spcAft>
                      </a:pPr>
                      <a:r>
                        <a:rPr lang="en-US" sz="1100" u="sng" dirty="0">
                          <a:effectLst/>
                          <a:latin typeface="Arial" panose="020B0604020202020204" pitchFamily="34" charset="0"/>
                          <a:cs typeface="Arial" panose="020B0604020202020204" pitchFamily="34" charset="0"/>
                        </a:rPr>
                        <a:t>Results:</a:t>
                      </a:r>
                      <a:r>
                        <a:rPr lang="en-US" sz="1100" dirty="0">
                          <a:effectLst/>
                          <a:latin typeface="Arial" panose="020B0604020202020204" pitchFamily="34" charset="0"/>
                          <a:cs typeface="Arial" panose="020B0604020202020204" pitchFamily="34" charset="0"/>
                        </a:rPr>
                        <a:t> 100% completed tools by identified patients</a:t>
                      </a:r>
                    </a:p>
                    <a:p>
                      <a:pPr marL="0" marR="0">
                        <a:spcBef>
                          <a:spcPts val="0"/>
                        </a:spcBef>
                        <a:spcAft>
                          <a:spcPts val="0"/>
                        </a:spcAft>
                      </a:pPr>
                      <a:r>
                        <a:rPr lang="en-US" sz="1100" dirty="0">
                          <a:effectLst/>
                          <a:latin typeface="Arial" panose="020B0604020202020204" pitchFamily="34" charset="0"/>
                          <a:cs typeface="Arial" panose="020B0604020202020204" pitchFamily="34" charset="0"/>
                        </a:rPr>
                        <a:t> </a:t>
                      </a:r>
                    </a:p>
                    <a:p>
                      <a:pPr marL="0" marR="0">
                        <a:spcBef>
                          <a:spcPts val="0"/>
                        </a:spcBef>
                        <a:spcAft>
                          <a:spcPts val="0"/>
                        </a:spcAft>
                      </a:pPr>
                      <a:r>
                        <a:rPr lang="en-US" sz="1100" u="sng" dirty="0">
                          <a:effectLst/>
                          <a:latin typeface="Arial" panose="020B0604020202020204" pitchFamily="34" charset="0"/>
                          <a:cs typeface="Arial" panose="020B0604020202020204" pitchFamily="34" charset="0"/>
                        </a:rPr>
                        <a:t>Predictions vs. Results:</a:t>
                      </a:r>
                      <a:r>
                        <a:rPr lang="en-US" sz="1100" dirty="0">
                          <a:effectLst/>
                          <a:latin typeface="Arial" panose="020B0604020202020204" pitchFamily="34" charset="0"/>
                          <a:cs typeface="Arial" panose="020B0604020202020204" pitchFamily="34" charset="0"/>
                        </a:rPr>
                        <a:t> 50% predicted; improved results 100%</a:t>
                      </a:r>
                    </a:p>
                    <a:p>
                      <a:pPr marL="0" marR="0">
                        <a:spcBef>
                          <a:spcPts val="0"/>
                        </a:spcBef>
                        <a:spcAft>
                          <a:spcPts val="0"/>
                        </a:spcAft>
                      </a:pPr>
                      <a:r>
                        <a:rPr lang="en-US" sz="1100" dirty="0">
                          <a:effectLst/>
                          <a:latin typeface="Arial" panose="020B0604020202020204" pitchFamily="34" charset="0"/>
                          <a:cs typeface="Arial" panose="020B0604020202020204" pitchFamily="34" charset="0"/>
                        </a:rPr>
                        <a:t> </a:t>
                      </a:r>
                    </a:p>
                    <a:p>
                      <a:pPr marL="0" marR="0">
                        <a:spcBef>
                          <a:spcPts val="0"/>
                        </a:spcBef>
                        <a:spcAft>
                          <a:spcPts val="0"/>
                        </a:spcAft>
                      </a:pPr>
                      <a:r>
                        <a:rPr lang="en-US" sz="1100" u="sng" dirty="0">
                          <a:effectLst/>
                          <a:latin typeface="Arial" panose="020B0604020202020204" pitchFamily="34" charset="0"/>
                          <a:cs typeface="Arial" panose="020B0604020202020204" pitchFamily="34" charset="0"/>
                        </a:rPr>
                        <a:t>Summarize findings: </a:t>
                      </a:r>
                      <a:r>
                        <a:rPr lang="en-US" sz="1100" dirty="0">
                          <a:effectLst/>
                          <a:latin typeface="Arial" panose="020B0604020202020204" pitchFamily="34" charset="0"/>
                          <a:cs typeface="Arial" panose="020B0604020202020204" pitchFamily="34" charset="0"/>
                        </a:rPr>
                        <a:t>Scripted deliverance and identified staff implementing the tool was successful. </a:t>
                      </a:r>
                    </a:p>
                    <a:p>
                      <a:pPr marL="0" marR="0">
                        <a:spcBef>
                          <a:spcPts val="0"/>
                        </a:spcBef>
                        <a:spcAft>
                          <a:spcPts val="0"/>
                        </a:spcAft>
                      </a:pPr>
                      <a:r>
                        <a:rPr lang="en-US" sz="1100" dirty="0">
                          <a:effectLst/>
                          <a:latin typeface="Arial" panose="020B0604020202020204" pitchFamily="34" charset="0"/>
                          <a:cs typeface="Arial" panose="020B0604020202020204" pitchFamily="34" charset="0"/>
                        </a:rPr>
                        <a:t> </a:t>
                      </a:r>
                      <a:endParaRPr lang="en-US" sz="1100" dirty="0">
                        <a:effectLst/>
                        <a:latin typeface="Arial" panose="020B0604020202020204" pitchFamily="34" charset="0"/>
                        <a:ea typeface="Times New Roman"/>
                        <a:cs typeface="Arial" panose="020B0604020202020204" pitchFamily="34" charset="0"/>
                      </a:endParaRPr>
                    </a:p>
                  </a:txBody>
                  <a:tcPr marL="68580" marR="68580" marT="0" marB="0"/>
                </a:tc>
                <a:tc hMerge="1">
                  <a:txBody>
                    <a:bodyPr/>
                    <a:lstStyle/>
                    <a:p>
                      <a:endParaRPr lang="en-US"/>
                    </a:p>
                  </a:txBody>
                  <a:tcPr/>
                </a:tc>
              </a:tr>
              <a:tr h="263675">
                <a:tc gridSpan="2">
                  <a:txBody>
                    <a:bodyPr/>
                    <a:lstStyle/>
                    <a:p>
                      <a:pPr marL="0" marR="0">
                        <a:spcBef>
                          <a:spcPts val="600"/>
                        </a:spcBef>
                        <a:spcAft>
                          <a:spcPts val="300"/>
                        </a:spcAft>
                      </a:pPr>
                      <a:r>
                        <a:rPr lang="en-US" sz="1100" b="1" dirty="0">
                          <a:effectLst/>
                          <a:latin typeface="Arial" panose="020B0604020202020204" pitchFamily="34" charset="0"/>
                          <a:cs typeface="Arial" panose="020B0604020202020204" pitchFamily="34" charset="0"/>
                        </a:rPr>
                        <a:t>ACT</a:t>
                      </a:r>
                      <a:r>
                        <a:rPr lang="en-US" sz="1100" dirty="0">
                          <a:effectLst/>
                          <a:latin typeface="Arial" panose="020B0604020202020204" pitchFamily="34" charset="0"/>
                          <a:cs typeface="Arial" panose="020B0604020202020204" pitchFamily="34" charset="0"/>
                        </a:rPr>
                        <a:t>:  Based on analyses, decide if more changes or other PDSAs are needed.  If the desired results were achieved, consider testing the intervention on a larger scale.  </a:t>
                      </a:r>
                      <a:endParaRPr lang="en-US" sz="1100" dirty="0">
                        <a:effectLst/>
                        <a:latin typeface="Arial" panose="020B0604020202020204" pitchFamily="34" charset="0"/>
                        <a:ea typeface="Times New Roman"/>
                        <a:cs typeface="Arial" panose="020B0604020202020204" pitchFamily="34" charset="0"/>
                      </a:endParaRPr>
                    </a:p>
                  </a:txBody>
                  <a:tcPr marL="68580" marR="68580" marT="0" marB="0" anchor="ctr"/>
                </a:tc>
                <a:tc hMerge="1">
                  <a:txBody>
                    <a:bodyPr/>
                    <a:lstStyle/>
                    <a:p>
                      <a:endParaRPr lang="en-US"/>
                    </a:p>
                  </a:txBody>
                  <a:tcPr/>
                </a:tc>
              </a:tr>
              <a:tr h="678963">
                <a:tc gridSpan="2">
                  <a:txBody>
                    <a:bodyPr/>
                    <a:lstStyle/>
                    <a:p>
                      <a:pPr marL="0" marR="0">
                        <a:spcBef>
                          <a:spcPts val="0"/>
                        </a:spcBef>
                        <a:spcAft>
                          <a:spcPts val="0"/>
                        </a:spcAft>
                      </a:pPr>
                      <a:r>
                        <a:rPr lang="en-US" sz="1100" dirty="0">
                          <a:effectLst/>
                          <a:latin typeface="Arial" panose="020B0604020202020204" pitchFamily="34" charset="0"/>
                          <a:cs typeface="Arial" panose="020B0604020202020204" pitchFamily="34" charset="0"/>
                        </a:rPr>
                        <a:t>Transition tool questions will be revised and implemented in Hemophilia comprehensive clinics twice per month. </a:t>
                      </a:r>
                      <a:endParaRPr lang="en-US" sz="1100" dirty="0">
                        <a:effectLst/>
                        <a:latin typeface="Arial" panose="020B0604020202020204" pitchFamily="34" charset="0"/>
                        <a:ea typeface="Times New Roman"/>
                        <a:cs typeface="Arial" panose="020B0604020202020204" pitchFamily="34" charset="0"/>
                      </a:endParaRPr>
                    </a:p>
                  </a:txBody>
                  <a:tcPr marL="68580" marR="68580" marT="0" marB="0"/>
                </a:tc>
                <a:tc hMerge="1">
                  <a:txBody>
                    <a:bodyPr/>
                    <a:lstStyle/>
                    <a:p>
                      <a:endParaRPr lang="en-US"/>
                    </a:p>
                  </a:txBody>
                  <a:tcPr/>
                </a:tc>
              </a:tr>
            </a:tbl>
          </a:graphicData>
        </a:graphic>
      </p:graphicFrame>
      <p:pic>
        <p:nvPicPr>
          <p:cNvPr id="1025" name="Picture 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4844057" y="15123502"/>
            <a:ext cx="990600" cy="914400"/>
          </a:xfrm>
          <a:prstGeom prst="rect">
            <a:avLst/>
          </a:prstGeom>
          <a:noFill/>
          <a:extLst>
            <a:ext uri="{909E8E84-426E-40DD-AFC4-6F175D3DCCD1}">
              <a14:hiddenFill xmlns:a14="http://schemas.microsoft.com/office/drawing/2010/main">
                <a:solidFill>
                  <a:srgbClr val="FFFFFF"/>
                </a:solidFill>
              </a14:hiddenFill>
            </a:ext>
          </a:extLst>
        </p:spPr>
      </p:pic>
      <p:sp>
        <p:nvSpPr>
          <p:cNvPr id="22" name="TextBox 21"/>
          <p:cNvSpPr txBox="1"/>
          <p:nvPr/>
        </p:nvSpPr>
        <p:spPr>
          <a:xfrm flipH="1">
            <a:off x="4785304" y="6826848"/>
            <a:ext cx="5987469" cy="923330"/>
          </a:xfrm>
          <a:prstGeom prst="rect">
            <a:avLst/>
          </a:prstGeom>
          <a:noFill/>
        </p:spPr>
        <p:txBody>
          <a:bodyPr wrap="square" rtlCol="0">
            <a:spAutoFit/>
          </a:bodyPr>
          <a:lstStyle/>
          <a:p>
            <a:r>
              <a:rPr lang="en-US" sz="5400" b="1" dirty="0" smtClean="0"/>
              <a:t>Background</a:t>
            </a:r>
            <a:endParaRPr lang="en-US" sz="5400" b="1" dirty="0"/>
          </a:p>
        </p:txBody>
      </p:sp>
      <p:sp>
        <p:nvSpPr>
          <p:cNvPr id="14336" name="TextBox 14335"/>
          <p:cNvSpPr txBox="1"/>
          <p:nvPr/>
        </p:nvSpPr>
        <p:spPr>
          <a:xfrm>
            <a:off x="36336953" y="7996388"/>
            <a:ext cx="3234600" cy="646331"/>
          </a:xfrm>
          <a:prstGeom prst="rect">
            <a:avLst/>
          </a:prstGeom>
          <a:noFill/>
        </p:spPr>
        <p:txBody>
          <a:bodyPr wrap="square" rtlCol="0">
            <a:spAutoFit/>
          </a:bodyPr>
          <a:lstStyle/>
          <a:p>
            <a:r>
              <a:rPr lang="en-US" sz="3600" dirty="0" smtClean="0"/>
              <a:t>Transition Tool</a:t>
            </a:r>
            <a:endParaRPr lang="en-US" sz="3600" dirty="0"/>
          </a:p>
        </p:txBody>
      </p:sp>
      <p:graphicFrame>
        <p:nvGraphicFramePr>
          <p:cNvPr id="5" name="Object 4"/>
          <p:cNvGraphicFramePr>
            <a:graphicFrameLocks noChangeAspect="1"/>
          </p:cNvGraphicFramePr>
          <p:nvPr>
            <p:extLst>
              <p:ext uri="{D42A27DB-BD31-4B8C-83A1-F6EECF244321}">
                <p14:modId xmlns:p14="http://schemas.microsoft.com/office/powerpoint/2010/main" val="3370984590"/>
              </p:ext>
            </p:extLst>
          </p:nvPr>
        </p:nvGraphicFramePr>
        <p:xfrm>
          <a:off x="32666691" y="8765215"/>
          <a:ext cx="5212825" cy="6868305"/>
        </p:xfrm>
        <a:graphic>
          <a:graphicData uri="http://schemas.openxmlformats.org/presentationml/2006/ole">
            <mc:AlternateContent xmlns:mc="http://schemas.openxmlformats.org/markup-compatibility/2006">
              <mc:Choice xmlns:v="urn:schemas-microsoft-com:vml" Requires="v">
                <p:oleObj spid="_x0000_s1269" name="Document" r:id="rId7" imgW="6808049" imgH="8949934" progId="Word.Document.12">
                  <p:embed/>
                </p:oleObj>
              </mc:Choice>
              <mc:Fallback>
                <p:oleObj name="Document" r:id="rId7" imgW="6808049" imgH="8949934" progId="Word.Document.12">
                  <p:embed/>
                  <p:pic>
                    <p:nvPicPr>
                      <p:cNvPr id="0" name=""/>
                      <p:cNvPicPr/>
                      <p:nvPr/>
                    </p:nvPicPr>
                    <p:blipFill>
                      <a:blip r:embed="rId8"/>
                      <a:stretch>
                        <a:fillRect/>
                      </a:stretch>
                    </p:blipFill>
                    <p:spPr>
                      <a:xfrm>
                        <a:off x="32666691" y="8765215"/>
                        <a:ext cx="5212825" cy="6868305"/>
                      </a:xfrm>
                      <a:prstGeom prst="rect">
                        <a:avLst/>
                      </a:prstGeom>
                    </p:spPr>
                  </p:pic>
                </p:oleObj>
              </mc:Fallback>
            </mc:AlternateContent>
          </a:graphicData>
        </a:graphic>
      </p:graphicFrame>
      <p:graphicFrame>
        <p:nvGraphicFramePr>
          <p:cNvPr id="19" name="Object 18"/>
          <p:cNvGraphicFramePr>
            <a:graphicFrameLocks noChangeAspect="1"/>
          </p:cNvGraphicFramePr>
          <p:nvPr>
            <p:extLst>
              <p:ext uri="{D42A27DB-BD31-4B8C-83A1-F6EECF244321}">
                <p14:modId xmlns:p14="http://schemas.microsoft.com/office/powerpoint/2010/main" val="1145178447"/>
              </p:ext>
            </p:extLst>
          </p:nvPr>
        </p:nvGraphicFramePr>
        <p:xfrm>
          <a:off x="37879516" y="8634171"/>
          <a:ext cx="5803269" cy="6959600"/>
        </p:xfrm>
        <a:graphic>
          <a:graphicData uri="http://schemas.openxmlformats.org/presentationml/2006/ole">
            <mc:AlternateContent xmlns:mc="http://schemas.openxmlformats.org/markup-compatibility/2006">
              <mc:Choice xmlns:v="urn:schemas-microsoft-com:vml" Requires="v">
                <p:oleObj spid="_x0000_s1270" name="Document" r:id="rId10" imgW="6819557" imgH="8178761" progId="Word.Document.12">
                  <p:embed/>
                </p:oleObj>
              </mc:Choice>
              <mc:Fallback>
                <p:oleObj name="Document" r:id="rId10" imgW="6819557" imgH="8178761" progId="Word.Document.12">
                  <p:embed/>
                  <p:pic>
                    <p:nvPicPr>
                      <p:cNvPr id="0" name=""/>
                      <p:cNvPicPr/>
                      <p:nvPr/>
                    </p:nvPicPr>
                    <p:blipFill>
                      <a:blip r:embed="rId11"/>
                      <a:stretch>
                        <a:fillRect/>
                      </a:stretch>
                    </p:blipFill>
                    <p:spPr>
                      <a:xfrm>
                        <a:off x="37879516" y="8634171"/>
                        <a:ext cx="5803269" cy="6959600"/>
                      </a:xfrm>
                      <a:prstGeom prst="rect">
                        <a:avLst/>
                      </a:prstGeom>
                    </p:spPr>
                  </p:pic>
                </p:oleObj>
              </mc:Fallback>
            </mc:AlternateContent>
          </a:graphicData>
        </a:graphic>
      </p:graphicFrame>
      <p:pic>
        <p:nvPicPr>
          <p:cNvPr id="15" name="Picture 14"/>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3624262" y="16585696"/>
            <a:ext cx="6006019" cy="3941173"/>
          </a:xfrm>
          <a:prstGeom prst="rect">
            <a:avLst/>
          </a:prstGeom>
        </p:spPr>
      </p:pic>
      <p:pic>
        <p:nvPicPr>
          <p:cNvPr id="25" name="Picture 24"/>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17568862" y="24488008"/>
            <a:ext cx="4225443" cy="6835021"/>
          </a:xfrm>
          <a:prstGeom prst="rect">
            <a:avLst/>
          </a:prstGeom>
        </p:spPr>
      </p:pic>
      <p:pic>
        <p:nvPicPr>
          <p:cNvPr id="26" name="Picture 25"/>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22322933" y="25364749"/>
            <a:ext cx="5042248" cy="4049554"/>
          </a:xfrm>
          <a:prstGeom prst="rect">
            <a:avLst/>
          </a:prstGeom>
        </p:spPr>
      </p:pic>
      <p:sp>
        <p:nvSpPr>
          <p:cNvPr id="7" name="TextBox 6"/>
          <p:cNvSpPr txBox="1"/>
          <p:nvPr/>
        </p:nvSpPr>
        <p:spPr>
          <a:xfrm>
            <a:off x="14059852" y="1107210"/>
            <a:ext cx="24612599" cy="4739759"/>
          </a:xfrm>
          <a:prstGeom prst="rect">
            <a:avLst/>
          </a:prstGeom>
          <a:noFill/>
        </p:spPr>
        <p:txBody>
          <a:bodyPr wrap="square" rtlCol="0">
            <a:spAutoFit/>
          </a:bodyPr>
          <a:lstStyle/>
          <a:p>
            <a:pPr algn="ctr"/>
            <a:r>
              <a:rPr lang="en-US" dirty="0"/>
              <a:t>Journey to Best Outcomes in Hemophilia T</a:t>
            </a:r>
            <a:r>
              <a:rPr lang="en-US" dirty="0" smtClean="0"/>
              <a:t>ransition:</a:t>
            </a:r>
          </a:p>
          <a:p>
            <a:pPr algn="ctr"/>
            <a:r>
              <a:rPr lang="en-US" sz="7200" dirty="0"/>
              <a:t>Enhancing </a:t>
            </a:r>
            <a:r>
              <a:rPr lang="en-US" sz="7200" dirty="0" smtClean="0"/>
              <a:t>Quality </a:t>
            </a:r>
            <a:r>
              <a:rPr lang="en-US" sz="7200" dirty="0"/>
              <a:t>on the </a:t>
            </a:r>
            <a:r>
              <a:rPr lang="en-US" sz="7200" dirty="0" smtClean="0"/>
              <a:t>Pathway </a:t>
            </a:r>
            <a:r>
              <a:rPr lang="en-US" sz="7200" dirty="0"/>
              <a:t>to </a:t>
            </a:r>
            <a:r>
              <a:rPr lang="en-US" sz="7200" dirty="0" smtClean="0"/>
              <a:t>Independence</a:t>
            </a:r>
          </a:p>
          <a:p>
            <a:pPr algn="ctr"/>
            <a:r>
              <a:rPr lang="en-US" sz="4800" dirty="0" smtClean="0"/>
              <a:t>Casto L</a:t>
            </a:r>
            <a:r>
              <a:rPr lang="en-US" sz="2400" baseline="100000" dirty="0" smtClean="0"/>
              <a:t>1</a:t>
            </a:r>
            <a:r>
              <a:rPr lang="en-US" sz="4800" dirty="0" smtClean="0"/>
              <a:t>, Frost R</a:t>
            </a:r>
            <a:r>
              <a:rPr lang="en-US" sz="2400" baseline="100000" dirty="0" smtClean="0"/>
              <a:t>1</a:t>
            </a:r>
            <a:r>
              <a:rPr lang="en-US" sz="4800" dirty="0" smtClean="0"/>
              <a:t>, </a:t>
            </a:r>
            <a:r>
              <a:rPr lang="en-US" sz="4800" dirty="0" err="1" smtClean="0"/>
              <a:t>Beemiller</a:t>
            </a:r>
            <a:r>
              <a:rPr lang="en-US" sz="4800" dirty="0"/>
              <a:t> </a:t>
            </a:r>
            <a:r>
              <a:rPr lang="en-US" sz="4800" dirty="0" smtClean="0"/>
              <a:t>L</a:t>
            </a:r>
            <a:r>
              <a:rPr lang="en-US" sz="2400" baseline="100000" dirty="0" smtClean="0"/>
              <a:t>2</a:t>
            </a:r>
            <a:r>
              <a:rPr lang="en-US" sz="4800" dirty="0" smtClean="0"/>
              <a:t>, Biega C</a:t>
            </a:r>
            <a:r>
              <a:rPr lang="en-US" sz="2400" baseline="100000" dirty="0" smtClean="0"/>
              <a:t>1</a:t>
            </a:r>
            <a:r>
              <a:rPr lang="en-US" sz="4800" dirty="0" smtClean="0"/>
              <a:t>, Brown M</a:t>
            </a:r>
            <a:r>
              <a:rPr lang="en-US" sz="2400" baseline="100000" dirty="0" smtClean="0"/>
              <a:t>1</a:t>
            </a:r>
            <a:r>
              <a:rPr lang="en-US" sz="4800" dirty="0" smtClean="0"/>
              <a:t>, Gonzales A</a:t>
            </a:r>
            <a:r>
              <a:rPr lang="en-US" sz="2400" baseline="100000" dirty="0" smtClean="0"/>
              <a:t>1</a:t>
            </a:r>
            <a:r>
              <a:rPr lang="en-US" sz="4800" dirty="0" smtClean="0"/>
              <a:t>, Hatfield A</a:t>
            </a:r>
            <a:r>
              <a:rPr lang="en-US" sz="2400" baseline="100000" dirty="0" smtClean="0"/>
              <a:t>1</a:t>
            </a:r>
            <a:r>
              <a:rPr lang="en-US" sz="4800" dirty="0" smtClean="0"/>
              <a:t>, </a:t>
            </a:r>
          </a:p>
          <a:p>
            <a:pPr algn="ctr"/>
            <a:r>
              <a:rPr lang="en-US" sz="4800" dirty="0" smtClean="0"/>
              <a:t>Krebs B</a:t>
            </a:r>
            <a:r>
              <a:rPr lang="en-US" sz="2400" baseline="100000" dirty="0" smtClean="0"/>
              <a:t>1</a:t>
            </a:r>
            <a:r>
              <a:rPr lang="en-US" sz="4800" dirty="0" smtClean="0"/>
              <a:t>, Messier R</a:t>
            </a:r>
            <a:r>
              <a:rPr lang="en-US" sz="2400" baseline="80000" dirty="0" smtClean="0"/>
              <a:t>4</a:t>
            </a:r>
            <a:r>
              <a:rPr lang="en-US" sz="4800" dirty="0" smtClean="0"/>
              <a:t>, </a:t>
            </a:r>
            <a:r>
              <a:rPr lang="en-US" sz="4800" dirty="0" err="1" smtClean="0"/>
              <a:t>Roessler</a:t>
            </a:r>
            <a:r>
              <a:rPr lang="en-US" sz="4800" dirty="0" smtClean="0"/>
              <a:t> S</a:t>
            </a:r>
            <a:r>
              <a:rPr lang="en-US" sz="2400" baseline="100000" dirty="0" smtClean="0"/>
              <a:t>3</a:t>
            </a:r>
            <a:r>
              <a:rPr lang="en-US" sz="4800" dirty="0" smtClean="0"/>
              <a:t>, Russell C</a:t>
            </a:r>
            <a:r>
              <a:rPr lang="en-US" sz="2400" baseline="100000" dirty="0" smtClean="0"/>
              <a:t>1,2</a:t>
            </a:r>
            <a:r>
              <a:rPr lang="en-US" sz="4800" dirty="0" smtClean="0"/>
              <a:t>, Varga E</a:t>
            </a:r>
            <a:r>
              <a:rPr lang="en-US" sz="2400" baseline="100000" dirty="0" smtClean="0"/>
              <a:t>1,2</a:t>
            </a:r>
            <a:r>
              <a:rPr lang="en-US" sz="4800" dirty="0" smtClean="0"/>
              <a:t>, Widener P</a:t>
            </a:r>
            <a:r>
              <a:rPr lang="en-US" sz="2400" baseline="100000" dirty="0" smtClean="0"/>
              <a:t>1</a:t>
            </a:r>
            <a:r>
              <a:rPr lang="en-US" sz="4800" dirty="0" smtClean="0"/>
              <a:t>, Dunn A</a:t>
            </a:r>
            <a:r>
              <a:rPr lang="en-US" sz="2400" baseline="100000" dirty="0" smtClean="0"/>
              <a:t>1,2</a:t>
            </a:r>
          </a:p>
          <a:p>
            <a:pPr algn="ctr"/>
            <a:r>
              <a:rPr lang="en-US" sz="2400" baseline="100000" dirty="0" smtClean="0"/>
              <a:t>,</a:t>
            </a:r>
            <a:endParaRPr lang="en-US" sz="4800" dirty="0" smtClean="0"/>
          </a:p>
          <a:p>
            <a:pPr algn="ctr"/>
            <a:r>
              <a:rPr lang="en-US" sz="2800" dirty="0" smtClean="0"/>
              <a:t>1. Nationwide Children’s Hospital  2.The Ohio State University 3. Northern Regional Bleeding Disorder Center 4. Dartmouth Institute</a:t>
            </a:r>
            <a:endParaRPr lang="en-US" sz="3200" dirty="0" smtClean="0"/>
          </a:p>
        </p:txBody>
      </p:sp>
      <p:sp>
        <p:nvSpPr>
          <p:cNvPr id="61" name="TextBox 60"/>
          <p:cNvSpPr txBox="1"/>
          <p:nvPr/>
        </p:nvSpPr>
        <p:spPr>
          <a:xfrm>
            <a:off x="33418462" y="15652496"/>
            <a:ext cx="9145945" cy="646331"/>
          </a:xfrm>
          <a:prstGeom prst="rect">
            <a:avLst/>
          </a:prstGeom>
          <a:noFill/>
        </p:spPr>
        <p:txBody>
          <a:bodyPr wrap="square" rtlCol="0">
            <a:spAutoFit/>
          </a:bodyPr>
          <a:lstStyle/>
          <a:p>
            <a:pPr algn="ctr"/>
            <a:r>
              <a:rPr lang="en-US" sz="3600" dirty="0" smtClean="0"/>
              <a:t>Participation Results and Responses</a:t>
            </a:r>
            <a:endParaRPr lang="en-US" sz="3600" dirty="0"/>
          </a:p>
        </p:txBody>
      </p:sp>
      <p:pic>
        <p:nvPicPr>
          <p:cNvPr id="1246" name="Picture 222" descr="C:\Users\castol\Desktop\Randy and Michele.jpg"/>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11091862" y="16425532"/>
            <a:ext cx="2628650" cy="3943126"/>
          </a:xfrm>
          <a:prstGeom prst="rect">
            <a:avLst/>
          </a:prstGeom>
          <a:noFill/>
          <a:extLst>
            <a:ext uri="{909E8E84-426E-40DD-AFC4-6F175D3DCCD1}">
              <a14:hiddenFill xmlns:a14="http://schemas.microsoft.com/office/drawing/2010/main">
                <a:solidFill>
                  <a:srgbClr val="FFFFFF"/>
                </a:solidFill>
              </a14:hiddenFill>
            </a:ext>
          </a:extLst>
        </p:spPr>
      </p:pic>
      <p:pic>
        <p:nvPicPr>
          <p:cNvPr id="1256" name="Picture 232" descr="C:\Users\hatfiela\Desktop\DOC001_Page_1.jpg"/>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17916532" y="8712755"/>
            <a:ext cx="10058400" cy="5467350"/>
          </a:xfrm>
          <a:prstGeom prst="rect">
            <a:avLst/>
          </a:prstGeom>
          <a:noFill/>
          <a:extLst>
            <a:ext uri="{909E8E84-426E-40DD-AFC4-6F175D3DCCD1}">
              <a14:hiddenFill xmlns:a14="http://schemas.microsoft.com/office/drawing/2010/main">
                <a:solidFill>
                  <a:srgbClr val="FFFFFF"/>
                </a:solidFill>
              </a14:hiddenFill>
            </a:ext>
          </a:extLst>
        </p:spPr>
      </p:pic>
      <p:pic>
        <p:nvPicPr>
          <p:cNvPr id="52" name="Picture 3"/>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37609462" y="16841051"/>
            <a:ext cx="8991599" cy="42547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8" name="Picture 2"/>
          <p:cNvPicPr>
            <a:picLocks noChangeAspect="1" noChangeArrowheads="1"/>
          </p:cNvPicPr>
          <p:nvPr/>
        </p:nvPicPr>
        <p:blipFill rotWithShape="1">
          <a:blip r:embed="rId18" cstate="print">
            <a:extLst>
              <a:ext uri="{28A0092B-C50C-407E-A947-70E740481C1C}">
                <a14:useLocalDpi xmlns:a14="http://schemas.microsoft.com/office/drawing/2010/main" val="0"/>
              </a:ext>
            </a:extLst>
          </a:blip>
          <a:srcRect l="1032" t="2206" r="2051" b="1880"/>
          <a:stretch/>
        </p:blipFill>
        <p:spPr bwMode="auto">
          <a:xfrm>
            <a:off x="28958101" y="16087432"/>
            <a:ext cx="8294335" cy="54540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
  <TotalTime>3062</TotalTime>
  <Words>744</Words>
  <Application>Microsoft Office PowerPoint</Application>
  <PresentationFormat>Custom</PresentationFormat>
  <Paragraphs>66</Paragraphs>
  <Slides>1</Slides>
  <Notes>1</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1</vt:i4>
      </vt:variant>
    </vt:vector>
  </HeadingPairs>
  <TitlesOfParts>
    <vt:vector size="3" baseType="lpstr">
      <vt:lpstr>Office Theme</vt:lpstr>
      <vt:lpstr>Document</vt:lpstr>
      <vt:lpstr>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 Name(s)</dc:title>
  <dc:creator>Chris Ann Garbrandt</dc:creator>
  <cp:lastModifiedBy>Casto, Linda</cp:lastModifiedBy>
  <cp:revision>191</cp:revision>
  <cp:lastPrinted>2016-07-06T14:48:18Z</cp:lastPrinted>
  <dcterms:created xsi:type="dcterms:W3CDTF">2012-07-31T00:03:18Z</dcterms:created>
  <dcterms:modified xsi:type="dcterms:W3CDTF">2016-09-22T14:52:54Z</dcterms:modified>
</cp:coreProperties>
</file>